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DDC4E-549D-42FE-A8CE-13399E55B637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EBF27-FDF8-4B9A-B040-2FD14CB6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41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84E267C-A0DC-41B3-9B15-06CCDCA70D84}" type="datetime1">
              <a:rPr lang="en-US" smtClean="0"/>
              <a:t>4/19/2012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216-ED8F-47B2-AEDB-F867B02424D3}" type="datetime1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9B9A-08DC-4E3B-970A-6E39CF5DA5BA}" type="datetime1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AF8-8E40-49BE-B710-667E6693B5A7}" type="datetime1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209578-CC19-4351-A3EE-D71115EA0730}" type="datetime1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40E7-471B-440C-982E-1934B21FCF93}" type="datetime1">
              <a:rPr lang="en-US" smtClean="0"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5780-4B16-4EAE-9F7F-EAF97857B81F}" type="datetime1">
              <a:rPr lang="en-US" smtClean="0"/>
              <a:t>4/19/2012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C3ED2-9EB3-46A0-AE32-ECD6B479CEA6}" type="datetime1">
              <a:rPr lang="en-US" smtClean="0"/>
              <a:t>4/19/2012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0B96B-31CF-4960-B29B-D508F414A611}" type="datetime1">
              <a:rPr lang="en-US" smtClean="0"/>
              <a:t>4/19/2012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65A-7ABD-47C6-AD83-316E7B858FE9}" type="datetime1">
              <a:rPr lang="en-US" smtClean="0"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D93B9-0E0B-4297-B7DE-68FC4DA7D2A3}" type="datetime1">
              <a:rPr lang="en-US" smtClean="0"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EE5F447-2110-4FBE-A90C-678A6FFA428B}" type="datetime1">
              <a:rPr lang="en-US" smtClean="0"/>
              <a:t>4/19/2012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PhD Study Group on </a:t>
            </a:r>
            <a:r>
              <a:rPr lang="en-US" dirty="0" err="1" smtClean="0"/>
              <a:t>Spatio</a:t>
            </a:r>
            <a:r>
              <a:rPr lang="en-US" dirty="0" smtClean="0"/>
              <a:t>-Temporal Data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Hua Lu</a:t>
            </a:r>
            <a:br>
              <a:rPr lang="en-US" dirty="0" smtClean="0"/>
            </a:br>
            <a:r>
              <a:rPr lang="en-US" dirty="0" smtClean="0"/>
              <a:t>2012.4.19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98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you need to do as a non-presenter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Before </a:t>
            </a:r>
            <a:r>
              <a:rPr lang="en-US" dirty="0"/>
              <a:t>each session</a:t>
            </a:r>
            <a:endParaRPr lang="en-US" dirty="0" smtClean="0"/>
          </a:p>
          <a:p>
            <a:pPr lvl="1"/>
            <a:r>
              <a:rPr lang="en-US" dirty="0" smtClean="0"/>
              <a:t>Read the two papers intensively</a:t>
            </a:r>
          </a:p>
          <a:p>
            <a:pPr lvl="1"/>
            <a:r>
              <a:rPr lang="en-US" dirty="0" smtClean="0"/>
              <a:t>Mark/write down your questions if any</a:t>
            </a:r>
          </a:p>
          <a:p>
            <a:r>
              <a:rPr lang="en-US" dirty="0" smtClean="0"/>
              <a:t>At each session</a:t>
            </a:r>
          </a:p>
          <a:p>
            <a:pPr lvl="1"/>
            <a:r>
              <a:rPr lang="en-US" dirty="0" smtClean="0"/>
              <a:t>Listen to the paper presentation carefully</a:t>
            </a:r>
          </a:p>
          <a:p>
            <a:pPr lvl="1"/>
            <a:r>
              <a:rPr lang="en-US" dirty="0" smtClean="0"/>
              <a:t>Pose your questions if any</a:t>
            </a:r>
          </a:p>
          <a:p>
            <a:r>
              <a:rPr lang="en-US" dirty="0" smtClean="0"/>
              <a:t>After each session</a:t>
            </a:r>
          </a:p>
          <a:p>
            <a:pPr lvl="1"/>
            <a:r>
              <a:rPr lang="en-US" dirty="0" smtClean="0"/>
              <a:t>Write a short summary for each of the two papers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24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remarks on paper reading (1)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Short summary </a:t>
            </a:r>
          </a:p>
          <a:p>
            <a:pPr lvl="1"/>
            <a:r>
              <a:rPr lang="en-US" dirty="0" smtClean="0"/>
              <a:t>The problem tackled in the paper (!)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ajor technical contributions </a:t>
            </a:r>
            <a:r>
              <a:rPr lang="en-US" dirty="0"/>
              <a:t>and/or </a:t>
            </a:r>
            <a:r>
              <a:rPr lang="en-US" dirty="0" smtClean="0"/>
              <a:t>strong points</a:t>
            </a:r>
          </a:p>
          <a:p>
            <a:pPr lvl="1"/>
            <a:r>
              <a:rPr lang="en-US" dirty="0" smtClean="0"/>
              <a:t>Weak points (?)</a:t>
            </a:r>
          </a:p>
          <a:p>
            <a:r>
              <a:rPr lang="en-US" dirty="0" smtClean="0"/>
              <a:t>Ask yourself: what can be done as follow-up?</a:t>
            </a:r>
          </a:p>
          <a:p>
            <a:pPr lvl="1"/>
            <a:r>
              <a:rPr lang="en-US" dirty="0" smtClean="0"/>
              <a:t>Change/improve the problem definition?</a:t>
            </a:r>
          </a:p>
          <a:p>
            <a:pPr lvl="1"/>
            <a:r>
              <a:rPr lang="en-US" dirty="0" smtClean="0"/>
              <a:t>Change/improve the techniques?</a:t>
            </a:r>
          </a:p>
          <a:p>
            <a:pPr lvl="1"/>
            <a:r>
              <a:rPr lang="en-US" dirty="0" smtClean="0"/>
              <a:t>Adapt the techniques to other/new problems?</a:t>
            </a:r>
          </a:p>
          <a:p>
            <a:pPr lvl="1"/>
            <a:r>
              <a:rPr lang="en-US" dirty="0" smtClean="0"/>
              <a:t>Relate to your own research project…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8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General remarks on paper </a:t>
            </a:r>
            <a:r>
              <a:rPr lang="en-US" dirty="0" smtClean="0"/>
              <a:t>reading (2)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Intensive reading vs. extensive reading</a:t>
            </a:r>
          </a:p>
          <a:p>
            <a:pPr lvl="1"/>
            <a:r>
              <a:rPr lang="en-US" dirty="0" smtClean="0"/>
              <a:t>Intensive: papers closely relevant to your current research topic</a:t>
            </a:r>
          </a:p>
          <a:p>
            <a:pPr lvl="2"/>
            <a:r>
              <a:rPr lang="en-US" dirty="0" smtClean="0"/>
              <a:t>A relatively more detailed summary</a:t>
            </a:r>
          </a:p>
          <a:p>
            <a:pPr lvl="1"/>
            <a:r>
              <a:rPr lang="en-US" dirty="0" smtClean="0"/>
              <a:t>Extensive: papers within your research area, or any good paper that interests you</a:t>
            </a:r>
          </a:p>
          <a:p>
            <a:pPr lvl="2"/>
            <a:r>
              <a:rPr lang="en-US" dirty="0" smtClean="0"/>
              <a:t>A relatively more abstract summary</a:t>
            </a:r>
          </a:p>
          <a:p>
            <a:r>
              <a:rPr lang="en-US" dirty="0" smtClean="0"/>
              <a:t>Categorize the papers you read w.r.t.</a:t>
            </a:r>
          </a:p>
          <a:p>
            <a:pPr lvl="1"/>
            <a:r>
              <a:rPr lang="en-US" dirty="0" smtClean="0"/>
              <a:t>Topics, problems, techniques, etc.</a:t>
            </a:r>
          </a:p>
          <a:p>
            <a:r>
              <a:rPr lang="en-US" dirty="0" smtClean="0"/>
              <a:t>Create your own database of bibliography (e.g., in </a:t>
            </a:r>
            <a:r>
              <a:rPr lang="en-US" dirty="0" err="1" smtClean="0"/>
              <a:t>LaTex</a:t>
            </a:r>
            <a:r>
              <a:rPr lang="en-US" dirty="0" smtClean="0"/>
              <a:t>) for future 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36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199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Origin</vt:lpstr>
      <vt:lpstr>PhD Study Group on Spatio-Temporal Data Management</vt:lpstr>
      <vt:lpstr>What you need to do as a non-presenter</vt:lpstr>
      <vt:lpstr>General remarks on paper reading (1)</vt:lpstr>
      <vt:lpstr>General remarks on paper reading (2)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Study Group on Spatio-Temporal Data Management</dc:title>
  <dc:creator>luhua</dc:creator>
  <cp:lastModifiedBy>Hua Lu</cp:lastModifiedBy>
  <cp:revision>11</cp:revision>
  <dcterms:created xsi:type="dcterms:W3CDTF">2006-08-16T00:00:00Z</dcterms:created>
  <dcterms:modified xsi:type="dcterms:W3CDTF">2012-04-19T09:58:58Z</dcterms:modified>
</cp:coreProperties>
</file>