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8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1066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318DBD-E554-49CE-A9C9-BF33DA86D1FE}" type="datetimeFigureOut">
              <a:rPr lang="en-US" smtClean="0"/>
              <a:t>10/12/2012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D09555-7F4B-4E19-9FA0-42B639CFA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63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09555-7F4B-4E19-9FA0-42B639CFA0A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743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SQ_TKDE.pdf - Adobe Acrobat Pro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5" t="20637" r="21757" b="7130"/>
          <a:stretch/>
        </p:blipFill>
        <p:spPr>
          <a:xfrm>
            <a:off x="178904" y="533400"/>
            <a:ext cx="4191000" cy="5651500"/>
          </a:xfrm>
          <a:prstGeom prst="rect">
            <a:avLst/>
          </a:prstGeom>
        </p:spPr>
      </p:pic>
      <p:pic>
        <p:nvPicPr>
          <p:cNvPr id="6" name="Picture 5" descr="Paper 51.pdf - Adobe Acrobat Pro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4" t="22879" r="10666" b="14396"/>
          <a:stretch/>
        </p:blipFill>
        <p:spPr>
          <a:xfrm>
            <a:off x="4476584" y="976023"/>
            <a:ext cx="4667416" cy="430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07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SQ_TKDE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5" t="20753" r="22174" b="6898"/>
          <a:stretch/>
        </p:blipFill>
        <p:spPr>
          <a:xfrm>
            <a:off x="228600" y="533400"/>
            <a:ext cx="4114800" cy="5593977"/>
          </a:xfrm>
          <a:prstGeom prst="rect">
            <a:avLst/>
          </a:prstGeom>
        </p:spPr>
      </p:pic>
      <p:pic>
        <p:nvPicPr>
          <p:cNvPr id="14" name="Picture 13" descr="Paper 51.pdf - Adobe Acrobat Pro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0" t="22609" r="8000" b="13507"/>
          <a:stretch/>
        </p:blipFill>
        <p:spPr>
          <a:xfrm>
            <a:off x="4495800" y="872656"/>
            <a:ext cx="4572000" cy="438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76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On-screen Show (4:3)</PresentationFormat>
  <Paragraphs>1</Paragraphs>
  <Slides>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luhua</dc:creator>
  <cp:lastModifiedBy>Hua Lu</cp:lastModifiedBy>
  <cp:revision>3</cp:revision>
  <dcterms:created xsi:type="dcterms:W3CDTF">2006-08-16T00:00:00Z</dcterms:created>
  <dcterms:modified xsi:type="dcterms:W3CDTF">2012-10-12T09:57:11Z</dcterms:modified>
</cp:coreProperties>
</file>