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4" r:id="rId1"/>
    <p:sldMasterId id="2147483719" r:id="rId2"/>
  </p:sldMasterIdLst>
  <p:notesMasterIdLst>
    <p:notesMasterId r:id="rId20"/>
  </p:notesMasterIdLst>
  <p:handoutMasterIdLst>
    <p:handoutMasterId r:id="rId21"/>
  </p:handoutMasterIdLst>
  <p:sldIdLst>
    <p:sldId id="307" r:id="rId3"/>
    <p:sldId id="368" r:id="rId4"/>
    <p:sldId id="369" r:id="rId5"/>
    <p:sldId id="370" r:id="rId6"/>
    <p:sldId id="371" r:id="rId7"/>
    <p:sldId id="372" r:id="rId8"/>
    <p:sldId id="378" r:id="rId9"/>
    <p:sldId id="379" r:id="rId10"/>
    <p:sldId id="373" r:id="rId11"/>
    <p:sldId id="381" r:id="rId12"/>
    <p:sldId id="374" r:id="rId13"/>
    <p:sldId id="375" r:id="rId14"/>
    <p:sldId id="380" r:id="rId15"/>
    <p:sldId id="382" r:id="rId16"/>
    <p:sldId id="383" r:id="rId17"/>
    <p:sldId id="384" r:id="rId18"/>
    <p:sldId id="376" r:id="rId1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4481"/>
    <a:srgbClr val="000000"/>
    <a:srgbClr val="D6F9FA"/>
    <a:srgbClr val="66FFCC"/>
    <a:srgbClr val="555555"/>
    <a:srgbClr val="AAF100"/>
    <a:srgbClr val="74A200"/>
    <a:srgbClr val="B2E928"/>
    <a:srgbClr val="0B2A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94658" autoAdjust="0"/>
  </p:normalViewPr>
  <p:slideViewPr>
    <p:cSldViewPr>
      <p:cViewPr>
        <p:scale>
          <a:sx n="80" d="100"/>
          <a:sy n="80" d="100"/>
        </p:scale>
        <p:origin x="-270" y="-25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54C032-70A0-4A0C-B7E8-FE0995C0258A}" type="doc">
      <dgm:prSet loTypeId="urn:microsoft.com/office/officeart/2005/8/layout/hierarchy1" loCatId="hierarchy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A216407-1FDB-48D4-8175-C88270996706}">
      <dgm:prSet phldrT="[Text]"/>
      <dgm:spPr/>
      <dgm:t>
        <a:bodyPr/>
        <a:lstStyle/>
        <a:p>
          <a:r>
            <a:rPr lang="en-US" dirty="0" smtClean="0"/>
            <a:t>Year</a:t>
          </a:r>
          <a:endParaRPr lang="en-US" dirty="0"/>
        </a:p>
      </dgm:t>
    </dgm:pt>
    <dgm:pt modelId="{B5DF550D-80B0-447A-A408-93B4F54D30B3}" type="parTrans" cxnId="{849E8B7A-466C-4115-B5E1-85DB57AECAE7}">
      <dgm:prSet/>
      <dgm:spPr/>
      <dgm:t>
        <a:bodyPr/>
        <a:lstStyle/>
        <a:p>
          <a:endParaRPr lang="en-US"/>
        </a:p>
      </dgm:t>
    </dgm:pt>
    <dgm:pt modelId="{219702C0-4301-4147-B439-D5A8137714B5}" type="sibTrans" cxnId="{849E8B7A-466C-4115-B5E1-85DB57AECAE7}">
      <dgm:prSet/>
      <dgm:spPr/>
      <dgm:t>
        <a:bodyPr/>
        <a:lstStyle/>
        <a:p>
          <a:endParaRPr lang="en-US"/>
        </a:p>
      </dgm:t>
    </dgm:pt>
    <dgm:pt modelId="{4FB11A55-0D10-4909-9CE6-3336B8A5E81E}">
      <dgm:prSet phldrT="[Text]"/>
      <dgm:spPr/>
      <dgm:t>
        <a:bodyPr/>
        <a:lstStyle/>
        <a:p>
          <a:r>
            <a:rPr lang="en-US" dirty="0" smtClean="0"/>
            <a:t>Month</a:t>
          </a:r>
          <a:endParaRPr lang="en-US" dirty="0"/>
        </a:p>
      </dgm:t>
    </dgm:pt>
    <dgm:pt modelId="{FF236C92-0BF4-4E8A-ADA2-E4A3CE847116}" type="parTrans" cxnId="{356641BA-5E51-4A76-8B7C-E264B49B687E}">
      <dgm:prSet/>
      <dgm:spPr/>
      <dgm:t>
        <a:bodyPr/>
        <a:lstStyle/>
        <a:p>
          <a:endParaRPr lang="en-US"/>
        </a:p>
      </dgm:t>
    </dgm:pt>
    <dgm:pt modelId="{F7A3A8AA-2BF7-4DFB-962C-87FA6F497393}" type="sibTrans" cxnId="{356641BA-5E51-4A76-8B7C-E264B49B687E}">
      <dgm:prSet/>
      <dgm:spPr/>
      <dgm:t>
        <a:bodyPr/>
        <a:lstStyle/>
        <a:p>
          <a:endParaRPr lang="en-US"/>
        </a:p>
      </dgm:t>
    </dgm:pt>
    <dgm:pt modelId="{C913AF1B-0768-4681-AFF0-0A74C38126AB}">
      <dgm:prSet phldrT="[Text]"/>
      <dgm:spPr/>
      <dgm:t>
        <a:bodyPr/>
        <a:lstStyle/>
        <a:p>
          <a:r>
            <a:rPr lang="en-US" dirty="0" smtClean="0"/>
            <a:t>Day</a:t>
          </a:r>
          <a:endParaRPr lang="en-US" dirty="0"/>
        </a:p>
      </dgm:t>
    </dgm:pt>
    <dgm:pt modelId="{4DE78CEE-D2FE-452E-ACC5-9EF80C72D931}" type="parTrans" cxnId="{BC74243E-715E-404D-B3AF-459A6B91CD5D}">
      <dgm:prSet/>
      <dgm:spPr/>
      <dgm:t>
        <a:bodyPr/>
        <a:lstStyle/>
        <a:p>
          <a:endParaRPr lang="en-US"/>
        </a:p>
      </dgm:t>
    </dgm:pt>
    <dgm:pt modelId="{4C6E0F51-0268-4361-9A76-524E120298E9}" type="sibTrans" cxnId="{BC74243E-715E-404D-B3AF-459A6B91CD5D}">
      <dgm:prSet/>
      <dgm:spPr/>
      <dgm:t>
        <a:bodyPr/>
        <a:lstStyle/>
        <a:p>
          <a:endParaRPr lang="en-US"/>
        </a:p>
      </dgm:t>
    </dgm:pt>
    <dgm:pt modelId="{671FC60A-4E23-4A63-90A5-068E35982A7E}">
      <dgm:prSet phldrT="[Text]"/>
      <dgm:spPr/>
      <dgm:t>
        <a:bodyPr/>
        <a:lstStyle/>
        <a:p>
          <a:r>
            <a:rPr lang="en-US" dirty="0" smtClean="0"/>
            <a:t>Day</a:t>
          </a:r>
          <a:endParaRPr lang="en-US" dirty="0"/>
        </a:p>
      </dgm:t>
    </dgm:pt>
    <dgm:pt modelId="{5CDB3DD4-FD0B-4DC4-B762-C8EEFDEE80C0}" type="parTrans" cxnId="{3B9AF272-66DC-49FF-8390-CD499EA5AB43}">
      <dgm:prSet/>
      <dgm:spPr/>
      <dgm:t>
        <a:bodyPr/>
        <a:lstStyle/>
        <a:p>
          <a:endParaRPr lang="en-US"/>
        </a:p>
      </dgm:t>
    </dgm:pt>
    <dgm:pt modelId="{E38F2240-CED6-4944-92A7-DFEDE8C647AF}" type="sibTrans" cxnId="{3B9AF272-66DC-49FF-8390-CD499EA5AB43}">
      <dgm:prSet/>
      <dgm:spPr/>
      <dgm:t>
        <a:bodyPr/>
        <a:lstStyle/>
        <a:p>
          <a:endParaRPr lang="en-US"/>
        </a:p>
      </dgm:t>
    </dgm:pt>
    <dgm:pt modelId="{F0A9F44D-C8C0-477E-A50B-5D9BD280AF1D}">
      <dgm:prSet phldrT="[Text]"/>
      <dgm:spPr/>
      <dgm:t>
        <a:bodyPr/>
        <a:lstStyle/>
        <a:p>
          <a:r>
            <a:rPr lang="en-US" dirty="0" smtClean="0"/>
            <a:t>Month</a:t>
          </a:r>
          <a:endParaRPr lang="en-US" dirty="0"/>
        </a:p>
      </dgm:t>
    </dgm:pt>
    <dgm:pt modelId="{053EE25E-E473-443A-BAD7-51D7042933EF}" type="parTrans" cxnId="{EE720C9B-83B7-4B39-A36C-50E3E143E38A}">
      <dgm:prSet/>
      <dgm:spPr/>
      <dgm:t>
        <a:bodyPr/>
        <a:lstStyle/>
        <a:p>
          <a:endParaRPr lang="en-US"/>
        </a:p>
      </dgm:t>
    </dgm:pt>
    <dgm:pt modelId="{D2C756E4-4DE5-4E33-9C91-FB9605DBA753}" type="sibTrans" cxnId="{EE720C9B-83B7-4B39-A36C-50E3E143E38A}">
      <dgm:prSet/>
      <dgm:spPr/>
      <dgm:t>
        <a:bodyPr/>
        <a:lstStyle/>
        <a:p>
          <a:endParaRPr lang="en-US"/>
        </a:p>
      </dgm:t>
    </dgm:pt>
    <dgm:pt modelId="{A5A50A77-BD64-4DBE-9CB6-5BAA67334464}">
      <dgm:prSet phldrT="[Text]"/>
      <dgm:spPr/>
      <dgm:t>
        <a:bodyPr/>
        <a:lstStyle/>
        <a:p>
          <a:r>
            <a:rPr lang="en-US" dirty="0" smtClean="0"/>
            <a:t>Day</a:t>
          </a:r>
          <a:endParaRPr lang="en-US" dirty="0"/>
        </a:p>
      </dgm:t>
    </dgm:pt>
    <dgm:pt modelId="{12038E9B-6DBB-457F-AA3C-4DF6BAF27365}" type="parTrans" cxnId="{82A7B49C-3016-44C6-A9A0-4DF573BCA318}">
      <dgm:prSet/>
      <dgm:spPr/>
      <dgm:t>
        <a:bodyPr/>
        <a:lstStyle/>
        <a:p>
          <a:endParaRPr lang="en-US"/>
        </a:p>
      </dgm:t>
    </dgm:pt>
    <dgm:pt modelId="{E2E9C293-C1D2-4A32-8876-CD1235F76F48}" type="sibTrans" cxnId="{82A7B49C-3016-44C6-A9A0-4DF573BCA318}">
      <dgm:prSet/>
      <dgm:spPr/>
      <dgm:t>
        <a:bodyPr/>
        <a:lstStyle/>
        <a:p>
          <a:endParaRPr lang="en-US"/>
        </a:p>
      </dgm:t>
    </dgm:pt>
    <dgm:pt modelId="{125680A1-F9DB-4418-9EB7-F9075A712B4C}">
      <dgm:prSet phldrT="[Text]"/>
      <dgm:spPr/>
      <dgm:t>
        <a:bodyPr/>
        <a:lstStyle/>
        <a:p>
          <a:r>
            <a:rPr lang="en-US" dirty="0" smtClean="0"/>
            <a:t>Hour</a:t>
          </a:r>
          <a:endParaRPr lang="en-US" dirty="0"/>
        </a:p>
      </dgm:t>
    </dgm:pt>
    <dgm:pt modelId="{BA771A71-0E3B-4A92-A2B1-24126B8A712B}" type="parTrans" cxnId="{37799EC0-EE3C-4549-BE72-D4F1311DADAE}">
      <dgm:prSet/>
      <dgm:spPr/>
      <dgm:t>
        <a:bodyPr/>
        <a:lstStyle/>
        <a:p>
          <a:endParaRPr lang="en-US"/>
        </a:p>
      </dgm:t>
    </dgm:pt>
    <dgm:pt modelId="{D32D6E25-076C-4B5D-86D7-2D843F6926ED}" type="sibTrans" cxnId="{37799EC0-EE3C-4549-BE72-D4F1311DADAE}">
      <dgm:prSet/>
      <dgm:spPr/>
      <dgm:t>
        <a:bodyPr/>
        <a:lstStyle/>
        <a:p>
          <a:endParaRPr lang="en-US"/>
        </a:p>
      </dgm:t>
    </dgm:pt>
    <dgm:pt modelId="{E6561440-2FF9-40C7-96C4-C19B9DACF9EF}">
      <dgm:prSet phldrT="[Text]"/>
      <dgm:spPr/>
      <dgm:t>
        <a:bodyPr/>
        <a:lstStyle/>
        <a:p>
          <a:r>
            <a:rPr lang="en-US" dirty="0" smtClean="0"/>
            <a:t>Hour</a:t>
          </a:r>
          <a:endParaRPr lang="en-US" dirty="0"/>
        </a:p>
      </dgm:t>
    </dgm:pt>
    <dgm:pt modelId="{EA35FC04-03C5-4A84-92BF-6599DB049655}" type="parTrans" cxnId="{CD85113C-F412-405A-AFE1-D955112B1703}">
      <dgm:prSet/>
      <dgm:spPr/>
      <dgm:t>
        <a:bodyPr/>
        <a:lstStyle/>
        <a:p>
          <a:endParaRPr lang="en-US"/>
        </a:p>
      </dgm:t>
    </dgm:pt>
    <dgm:pt modelId="{644B52F4-5031-42DC-9ABE-7839DC6EA906}" type="sibTrans" cxnId="{CD85113C-F412-405A-AFE1-D955112B1703}">
      <dgm:prSet/>
      <dgm:spPr/>
      <dgm:t>
        <a:bodyPr/>
        <a:lstStyle/>
        <a:p>
          <a:endParaRPr lang="en-US"/>
        </a:p>
      </dgm:t>
    </dgm:pt>
    <dgm:pt modelId="{16BB49FF-FDFD-4DB7-9F84-178D074C30EF}">
      <dgm:prSet phldrT="[Text]"/>
      <dgm:spPr/>
      <dgm:t>
        <a:bodyPr/>
        <a:lstStyle/>
        <a:p>
          <a:r>
            <a:rPr lang="en-US" dirty="0" smtClean="0"/>
            <a:t>Hour</a:t>
          </a:r>
          <a:endParaRPr lang="en-US" dirty="0"/>
        </a:p>
      </dgm:t>
    </dgm:pt>
    <dgm:pt modelId="{AC98D8FC-F6D6-4AB1-A17F-4DF69138484B}" type="parTrans" cxnId="{A582053F-7F24-4D25-8BD6-6F2470D66C6C}">
      <dgm:prSet/>
      <dgm:spPr/>
      <dgm:t>
        <a:bodyPr/>
        <a:lstStyle/>
        <a:p>
          <a:endParaRPr lang="en-US"/>
        </a:p>
      </dgm:t>
    </dgm:pt>
    <dgm:pt modelId="{D41D8707-90FC-4A7B-9EE4-82C640F8C4D8}" type="sibTrans" cxnId="{A582053F-7F24-4D25-8BD6-6F2470D66C6C}">
      <dgm:prSet/>
      <dgm:spPr/>
      <dgm:t>
        <a:bodyPr/>
        <a:lstStyle/>
        <a:p>
          <a:endParaRPr lang="en-US"/>
        </a:p>
      </dgm:t>
    </dgm:pt>
    <dgm:pt modelId="{639C8B19-FF52-48C8-9657-F2694505D0DF}">
      <dgm:prSet phldrT="[Text]"/>
      <dgm:spPr/>
      <dgm:t>
        <a:bodyPr/>
        <a:lstStyle/>
        <a:p>
          <a:r>
            <a:rPr lang="en-US" dirty="0" smtClean="0"/>
            <a:t>Hour</a:t>
          </a:r>
          <a:endParaRPr lang="en-US" dirty="0"/>
        </a:p>
      </dgm:t>
    </dgm:pt>
    <dgm:pt modelId="{DE7D3926-8AF3-431C-B85A-4D216C83352D}" type="parTrans" cxnId="{C707766F-62DD-4387-8E33-B59D20A21641}">
      <dgm:prSet/>
      <dgm:spPr/>
      <dgm:t>
        <a:bodyPr/>
        <a:lstStyle/>
        <a:p>
          <a:endParaRPr lang="en-US"/>
        </a:p>
      </dgm:t>
    </dgm:pt>
    <dgm:pt modelId="{4B8371D8-124A-4D6B-884C-AEFE6DB405E4}" type="sibTrans" cxnId="{C707766F-62DD-4387-8E33-B59D20A21641}">
      <dgm:prSet/>
      <dgm:spPr/>
      <dgm:t>
        <a:bodyPr/>
        <a:lstStyle/>
        <a:p>
          <a:endParaRPr lang="en-US"/>
        </a:p>
      </dgm:t>
    </dgm:pt>
    <dgm:pt modelId="{CBD714DB-6D36-4FE7-856C-4B93181402D6}">
      <dgm:prSet phldrT="[Text]"/>
      <dgm:spPr/>
      <dgm:t>
        <a:bodyPr/>
        <a:lstStyle/>
        <a:p>
          <a:r>
            <a:rPr lang="en-US" dirty="0" smtClean="0"/>
            <a:t>Hour</a:t>
          </a:r>
          <a:endParaRPr lang="en-US" dirty="0"/>
        </a:p>
      </dgm:t>
    </dgm:pt>
    <dgm:pt modelId="{94CC74A5-1DAF-46E6-876D-51657D4D5907}" type="parTrans" cxnId="{A8758FDB-81A1-4D30-9B3B-BFB2FC7C1514}">
      <dgm:prSet/>
      <dgm:spPr/>
      <dgm:t>
        <a:bodyPr/>
        <a:lstStyle/>
        <a:p>
          <a:endParaRPr lang="en-US"/>
        </a:p>
      </dgm:t>
    </dgm:pt>
    <dgm:pt modelId="{F0B30317-94F1-4BBF-889B-54FDC0622EB0}" type="sibTrans" cxnId="{A8758FDB-81A1-4D30-9B3B-BFB2FC7C1514}">
      <dgm:prSet/>
      <dgm:spPr/>
      <dgm:t>
        <a:bodyPr/>
        <a:lstStyle/>
        <a:p>
          <a:endParaRPr lang="en-US"/>
        </a:p>
      </dgm:t>
    </dgm:pt>
    <dgm:pt modelId="{3FFC83D9-67D0-4DB2-9FC5-585DFFCFC616}" type="pres">
      <dgm:prSet presAssocID="{9D54C032-70A0-4A0C-B7E8-FE0995C0258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B113D6E-3EEC-47CB-9BA1-906CA706D6EE}" type="pres">
      <dgm:prSet presAssocID="{0A216407-1FDB-48D4-8175-C88270996706}" presName="hierRoot1" presStyleCnt="0"/>
      <dgm:spPr/>
    </dgm:pt>
    <dgm:pt modelId="{CE1F8F10-575C-4C19-BBAF-0020150B5690}" type="pres">
      <dgm:prSet presAssocID="{0A216407-1FDB-48D4-8175-C88270996706}" presName="composite" presStyleCnt="0"/>
      <dgm:spPr/>
    </dgm:pt>
    <dgm:pt modelId="{6F61DCDE-C20C-408E-B3D0-C170F71EC748}" type="pres">
      <dgm:prSet presAssocID="{0A216407-1FDB-48D4-8175-C88270996706}" presName="background" presStyleLbl="node0" presStyleIdx="0" presStyleCnt="1"/>
      <dgm:spPr/>
    </dgm:pt>
    <dgm:pt modelId="{3C82971D-938B-4C8B-AA3E-C323B332ED36}" type="pres">
      <dgm:prSet presAssocID="{0A216407-1FDB-48D4-8175-C88270996706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AEFC41-9DBE-4394-B2F3-107E88F8DECD}" type="pres">
      <dgm:prSet presAssocID="{0A216407-1FDB-48D4-8175-C88270996706}" presName="hierChild2" presStyleCnt="0"/>
      <dgm:spPr/>
    </dgm:pt>
    <dgm:pt modelId="{E99B1498-2AAE-4D93-BD60-5312E8307800}" type="pres">
      <dgm:prSet presAssocID="{FF236C92-0BF4-4E8A-ADA2-E4A3CE847116}" presName="Name10" presStyleLbl="parChTrans1D2" presStyleIdx="0" presStyleCnt="2"/>
      <dgm:spPr/>
      <dgm:t>
        <a:bodyPr/>
        <a:lstStyle/>
        <a:p>
          <a:endParaRPr lang="en-US"/>
        </a:p>
      </dgm:t>
    </dgm:pt>
    <dgm:pt modelId="{73FF32A1-63DA-40EC-95E7-6912272C250E}" type="pres">
      <dgm:prSet presAssocID="{4FB11A55-0D10-4909-9CE6-3336B8A5E81E}" presName="hierRoot2" presStyleCnt="0"/>
      <dgm:spPr/>
    </dgm:pt>
    <dgm:pt modelId="{6475A2CB-C43E-4C96-9FD6-E8EF99EC9D13}" type="pres">
      <dgm:prSet presAssocID="{4FB11A55-0D10-4909-9CE6-3336B8A5E81E}" presName="composite2" presStyleCnt="0"/>
      <dgm:spPr/>
    </dgm:pt>
    <dgm:pt modelId="{DCEF57E4-88A6-43EE-A801-1DC97FAB9D5C}" type="pres">
      <dgm:prSet presAssocID="{4FB11A55-0D10-4909-9CE6-3336B8A5E81E}" presName="background2" presStyleLbl="node2" presStyleIdx="0" presStyleCnt="2"/>
      <dgm:spPr/>
    </dgm:pt>
    <dgm:pt modelId="{879420EA-57D2-4BF6-8F0D-4FA131686AB1}" type="pres">
      <dgm:prSet presAssocID="{4FB11A55-0D10-4909-9CE6-3336B8A5E81E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2659AF6-44C4-4E25-AE68-1C519BE37F63}" type="pres">
      <dgm:prSet presAssocID="{4FB11A55-0D10-4909-9CE6-3336B8A5E81E}" presName="hierChild3" presStyleCnt="0"/>
      <dgm:spPr/>
    </dgm:pt>
    <dgm:pt modelId="{2230BE9F-4630-4829-8A29-74CED4C40DF8}" type="pres">
      <dgm:prSet presAssocID="{4DE78CEE-D2FE-452E-ACC5-9EF80C72D931}" presName="Name17" presStyleLbl="parChTrans1D3" presStyleIdx="0" presStyleCnt="3"/>
      <dgm:spPr/>
      <dgm:t>
        <a:bodyPr/>
        <a:lstStyle/>
        <a:p>
          <a:endParaRPr lang="en-US"/>
        </a:p>
      </dgm:t>
    </dgm:pt>
    <dgm:pt modelId="{0D2D208F-216F-4CE0-8958-BEA181E41D15}" type="pres">
      <dgm:prSet presAssocID="{C913AF1B-0768-4681-AFF0-0A74C38126AB}" presName="hierRoot3" presStyleCnt="0"/>
      <dgm:spPr/>
    </dgm:pt>
    <dgm:pt modelId="{3365E969-D23A-4CED-BEC8-262AA353D1B4}" type="pres">
      <dgm:prSet presAssocID="{C913AF1B-0768-4681-AFF0-0A74C38126AB}" presName="composite3" presStyleCnt="0"/>
      <dgm:spPr/>
    </dgm:pt>
    <dgm:pt modelId="{891C79A1-C525-4177-AFB0-8B5CFF5733E5}" type="pres">
      <dgm:prSet presAssocID="{C913AF1B-0768-4681-AFF0-0A74C38126AB}" presName="background3" presStyleLbl="node3" presStyleIdx="0" presStyleCnt="3"/>
      <dgm:spPr/>
    </dgm:pt>
    <dgm:pt modelId="{CE168AA4-8488-4F45-AD87-F883A2C36D29}" type="pres">
      <dgm:prSet presAssocID="{C913AF1B-0768-4681-AFF0-0A74C38126AB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05DDC78-BAB8-48F7-9799-257083509F91}" type="pres">
      <dgm:prSet presAssocID="{C913AF1B-0768-4681-AFF0-0A74C38126AB}" presName="hierChild4" presStyleCnt="0"/>
      <dgm:spPr/>
    </dgm:pt>
    <dgm:pt modelId="{1D258956-C6BD-44A5-9334-9E14478E503B}" type="pres">
      <dgm:prSet presAssocID="{BA771A71-0E3B-4A92-A2B1-24126B8A712B}" presName="Name23" presStyleLbl="parChTrans1D4" presStyleIdx="0" presStyleCnt="5"/>
      <dgm:spPr/>
      <dgm:t>
        <a:bodyPr/>
        <a:lstStyle/>
        <a:p>
          <a:endParaRPr lang="en-US"/>
        </a:p>
      </dgm:t>
    </dgm:pt>
    <dgm:pt modelId="{3B93C232-780D-4071-B2BF-AF4A19BF658D}" type="pres">
      <dgm:prSet presAssocID="{125680A1-F9DB-4418-9EB7-F9075A712B4C}" presName="hierRoot4" presStyleCnt="0"/>
      <dgm:spPr/>
    </dgm:pt>
    <dgm:pt modelId="{36BAE9D7-42FD-4D3F-857C-A281BAFF93F0}" type="pres">
      <dgm:prSet presAssocID="{125680A1-F9DB-4418-9EB7-F9075A712B4C}" presName="composite4" presStyleCnt="0"/>
      <dgm:spPr/>
    </dgm:pt>
    <dgm:pt modelId="{2627ABD8-2C48-4BF7-8939-1425004D617D}" type="pres">
      <dgm:prSet presAssocID="{125680A1-F9DB-4418-9EB7-F9075A712B4C}" presName="background4" presStyleLbl="node4" presStyleIdx="0" presStyleCnt="5"/>
      <dgm:spPr/>
    </dgm:pt>
    <dgm:pt modelId="{B56C6FE0-20BD-463E-9BE6-89E26A8FAC5F}" type="pres">
      <dgm:prSet presAssocID="{125680A1-F9DB-4418-9EB7-F9075A712B4C}" presName="text4" presStyleLbl="fgAcc4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3FAFBF-0372-47E5-A528-A144487D5A33}" type="pres">
      <dgm:prSet presAssocID="{125680A1-F9DB-4418-9EB7-F9075A712B4C}" presName="hierChild5" presStyleCnt="0"/>
      <dgm:spPr/>
    </dgm:pt>
    <dgm:pt modelId="{AEE58AE9-9DED-44FB-9D6C-56DA95AD00C3}" type="pres">
      <dgm:prSet presAssocID="{5CDB3DD4-FD0B-4DC4-B762-C8EEFDEE80C0}" presName="Name17" presStyleLbl="parChTrans1D3" presStyleIdx="1" presStyleCnt="3"/>
      <dgm:spPr/>
      <dgm:t>
        <a:bodyPr/>
        <a:lstStyle/>
        <a:p>
          <a:endParaRPr lang="en-US"/>
        </a:p>
      </dgm:t>
    </dgm:pt>
    <dgm:pt modelId="{8B9F6E52-9C2E-43E2-A454-CF5044467195}" type="pres">
      <dgm:prSet presAssocID="{671FC60A-4E23-4A63-90A5-068E35982A7E}" presName="hierRoot3" presStyleCnt="0"/>
      <dgm:spPr/>
    </dgm:pt>
    <dgm:pt modelId="{8644185D-1C1C-435D-AECC-E3C489CB7754}" type="pres">
      <dgm:prSet presAssocID="{671FC60A-4E23-4A63-90A5-068E35982A7E}" presName="composite3" presStyleCnt="0"/>
      <dgm:spPr/>
    </dgm:pt>
    <dgm:pt modelId="{12D38652-05A0-44E8-BE96-924BE992D46E}" type="pres">
      <dgm:prSet presAssocID="{671FC60A-4E23-4A63-90A5-068E35982A7E}" presName="background3" presStyleLbl="node3" presStyleIdx="1" presStyleCnt="3"/>
      <dgm:spPr/>
    </dgm:pt>
    <dgm:pt modelId="{380D6A2C-431D-4129-94E4-4ECCCFEE64E6}" type="pres">
      <dgm:prSet presAssocID="{671FC60A-4E23-4A63-90A5-068E35982A7E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6849D4C-533F-4CCB-9BCE-77C39B6FBEDB}" type="pres">
      <dgm:prSet presAssocID="{671FC60A-4E23-4A63-90A5-068E35982A7E}" presName="hierChild4" presStyleCnt="0"/>
      <dgm:spPr/>
    </dgm:pt>
    <dgm:pt modelId="{F2983892-484B-4CEE-9C40-9BC21B0C351B}" type="pres">
      <dgm:prSet presAssocID="{EA35FC04-03C5-4A84-92BF-6599DB049655}" presName="Name23" presStyleLbl="parChTrans1D4" presStyleIdx="1" presStyleCnt="5"/>
      <dgm:spPr/>
      <dgm:t>
        <a:bodyPr/>
        <a:lstStyle/>
        <a:p>
          <a:endParaRPr lang="en-US"/>
        </a:p>
      </dgm:t>
    </dgm:pt>
    <dgm:pt modelId="{35359A1B-C38C-4E60-94D0-D2D153E638D7}" type="pres">
      <dgm:prSet presAssocID="{E6561440-2FF9-40C7-96C4-C19B9DACF9EF}" presName="hierRoot4" presStyleCnt="0"/>
      <dgm:spPr/>
    </dgm:pt>
    <dgm:pt modelId="{C426671B-5F81-449B-9EF3-1FB6C7A85C2F}" type="pres">
      <dgm:prSet presAssocID="{E6561440-2FF9-40C7-96C4-C19B9DACF9EF}" presName="composite4" presStyleCnt="0"/>
      <dgm:spPr/>
    </dgm:pt>
    <dgm:pt modelId="{335073A0-F975-4570-AE66-9BEBDCDD23E1}" type="pres">
      <dgm:prSet presAssocID="{E6561440-2FF9-40C7-96C4-C19B9DACF9EF}" presName="background4" presStyleLbl="node4" presStyleIdx="1" presStyleCnt="5"/>
      <dgm:spPr/>
    </dgm:pt>
    <dgm:pt modelId="{C589F3D6-3CEF-42BF-AB9D-4AAD6C913D7F}" type="pres">
      <dgm:prSet presAssocID="{E6561440-2FF9-40C7-96C4-C19B9DACF9EF}" presName="text4" presStyleLbl="fgAcc4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F77668D-1D8A-4B6F-8763-40171DD7C96E}" type="pres">
      <dgm:prSet presAssocID="{E6561440-2FF9-40C7-96C4-C19B9DACF9EF}" presName="hierChild5" presStyleCnt="0"/>
      <dgm:spPr/>
    </dgm:pt>
    <dgm:pt modelId="{C4E63ECB-563B-45A2-B155-A0F99A27460D}" type="pres">
      <dgm:prSet presAssocID="{AC98D8FC-F6D6-4AB1-A17F-4DF69138484B}" presName="Name23" presStyleLbl="parChTrans1D4" presStyleIdx="2" presStyleCnt="5"/>
      <dgm:spPr/>
      <dgm:t>
        <a:bodyPr/>
        <a:lstStyle/>
        <a:p>
          <a:endParaRPr lang="en-US"/>
        </a:p>
      </dgm:t>
    </dgm:pt>
    <dgm:pt modelId="{A6C602F2-0A5B-4BAF-ABFF-3F7458371CA0}" type="pres">
      <dgm:prSet presAssocID="{16BB49FF-FDFD-4DB7-9F84-178D074C30EF}" presName="hierRoot4" presStyleCnt="0"/>
      <dgm:spPr/>
    </dgm:pt>
    <dgm:pt modelId="{983E7625-31BC-4274-8ADD-48BA0107DA3E}" type="pres">
      <dgm:prSet presAssocID="{16BB49FF-FDFD-4DB7-9F84-178D074C30EF}" presName="composite4" presStyleCnt="0"/>
      <dgm:spPr/>
    </dgm:pt>
    <dgm:pt modelId="{F70EEA14-EC2D-473A-804F-94BB982270AB}" type="pres">
      <dgm:prSet presAssocID="{16BB49FF-FDFD-4DB7-9F84-178D074C30EF}" presName="background4" presStyleLbl="node4" presStyleIdx="2" presStyleCnt="5"/>
      <dgm:spPr/>
    </dgm:pt>
    <dgm:pt modelId="{650679EF-D999-4BDF-AB3D-C901B2CC018B}" type="pres">
      <dgm:prSet presAssocID="{16BB49FF-FDFD-4DB7-9F84-178D074C30EF}" presName="text4" presStyleLbl="fgAcc4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DCFA690-7CB8-447F-9EC3-B5E06014106F}" type="pres">
      <dgm:prSet presAssocID="{16BB49FF-FDFD-4DB7-9F84-178D074C30EF}" presName="hierChild5" presStyleCnt="0"/>
      <dgm:spPr/>
    </dgm:pt>
    <dgm:pt modelId="{790F83E4-45D6-4643-80AE-206A9B2C1D58}" type="pres">
      <dgm:prSet presAssocID="{053EE25E-E473-443A-BAD7-51D7042933EF}" presName="Name10" presStyleLbl="parChTrans1D2" presStyleIdx="1" presStyleCnt="2"/>
      <dgm:spPr/>
      <dgm:t>
        <a:bodyPr/>
        <a:lstStyle/>
        <a:p>
          <a:endParaRPr lang="en-US"/>
        </a:p>
      </dgm:t>
    </dgm:pt>
    <dgm:pt modelId="{08E8E75E-161B-43FC-AB13-5BF99D5809E8}" type="pres">
      <dgm:prSet presAssocID="{F0A9F44D-C8C0-477E-A50B-5D9BD280AF1D}" presName="hierRoot2" presStyleCnt="0"/>
      <dgm:spPr/>
    </dgm:pt>
    <dgm:pt modelId="{191ECD2A-23FA-4082-B3B1-9ED26885F3B4}" type="pres">
      <dgm:prSet presAssocID="{F0A9F44D-C8C0-477E-A50B-5D9BD280AF1D}" presName="composite2" presStyleCnt="0"/>
      <dgm:spPr/>
    </dgm:pt>
    <dgm:pt modelId="{BD089DCE-1B69-4A9C-9FEB-55261B90010B}" type="pres">
      <dgm:prSet presAssocID="{F0A9F44D-C8C0-477E-A50B-5D9BD280AF1D}" presName="background2" presStyleLbl="node2" presStyleIdx="1" presStyleCnt="2"/>
      <dgm:spPr/>
    </dgm:pt>
    <dgm:pt modelId="{C3EB4F27-B7D2-43C4-9352-948AF83E5799}" type="pres">
      <dgm:prSet presAssocID="{F0A9F44D-C8C0-477E-A50B-5D9BD280AF1D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2FF1ECE-21C6-4282-A5D2-BCEEEC5A81E3}" type="pres">
      <dgm:prSet presAssocID="{F0A9F44D-C8C0-477E-A50B-5D9BD280AF1D}" presName="hierChild3" presStyleCnt="0"/>
      <dgm:spPr/>
    </dgm:pt>
    <dgm:pt modelId="{C35284D4-BBB4-44F6-ACDF-DE673E76512A}" type="pres">
      <dgm:prSet presAssocID="{12038E9B-6DBB-457F-AA3C-4DF6BAF27365}" presName="Name17" presStyleLbl="parChTrans1D3" presStyleIdx="2" presStyleCnt="3"/>
      <dgm:spPr/>
      <dgm:t>
        <a:bodyPr/>
        <a:lstStyle/>
        <a:p>
          <a:endParaRPr lang="en-US"/>
        </a:p>
      </dgm:t>
    </dgm:pt>
    <dgm:pt modelId="{15B96C34-BEA7-41F1-A598-8DBC58BFCE2A}" type="pres">
      <dgm:prSet presAssocID="{A5A50A77-BD64-4DBE-9CB6-5BAA67334464}" presName="hierRoot3" presStyleCnt="0"/>
      <dgm:spPr/>
    </dgm:pt>
    <dgm:pt modelId="{1DB392FF-E5EA-4D03-B9D5-EDB69979306A}" type="pres">
      <dgm:prSet presAssocID="{A5A50A77-BD64-4DBE-9CB6-5BAA67334464}" presName="composite3" presStyleCnt="0"/>
      <dgm:spPr/>
    </dgm:pt>
    <dgm:pt modelId="{E67ACB9D-2A30-4763-9E93-3BAD4F9B04B1}" type="pres">
      <dgm:prSet presAssocID="{A5A50A77-BD64-4DBE-9CB6-5BAA67334464}" presName="background3" presStyleLbl="node3" presStyleIdx="2" presStyleCnt="3"/>
      <dgm:spPr/>
    </dgm:pt>
    <dgm:pt modelId="{AD39A767-CFEF-4718-86FE-76D8226B4B4B}" type="pres">
      <dgm:prSet presAssocID="{A5A50A77-BD64-4DBE-9CB6-5BAA67334464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D4B9F9B-D62B-4840-B7D0-105AB6078289}" type="pres">
      <dgm:prSet presAssocID="{A5A50A77-BD64-4DBE-9CB6-5BAA67334464}" presName="hierChild4" presStyleCnt="0"/>
      <dgm:spPr/>
    </dgm:pt>
    <dgm:pt modelId="{BB38EE03-1C32-47D8-B20C-9E3646DCD81A}" type="pres">
      <dgm:prSet presAssocID="{DE7D3926-8AF3-431C-B85A-4D216C83352D}" presName="Name23" presStyleLbl="parChTrans1D4" presStyleIdx="3" presStyleCnt="5"/>
      <dgm:spPr/>
      <dgm:t>
        <a:bodyPr/>
        <a:lstStyle/>
        <a:p>
          <a:endParaRPr lang="en-US"/>
        </a:p>
      </dgm:t>
    </dgm:pt>
    <dgm:pt modelId="{0EB6D931-DEAE-4AE0-960B-7C5E1E711510}" type="pres">
      <dgm:prSet presAssocID="{639C8B19-FF52-48C8-9657-F2694505D0DF}" presName="hierRoot4" presStyleCnt="0"/>
      <dgm:spPr/>
    </dgm:pt>
    <dgm:pt modelId="{B30500B0-053B-4CDD-ABBD-CC4CF21C6C05}" type="pres">
      <dgm:prSet presAssocID="{639C8B19-FF52-48C8-9657-F2694505D0DF}" presName="composite4" presStyleCnt="0"/>
      <dgm:spPr/>
    </dgm:pt>
    <dgm:pt modelId="{9CAED4BE-EF9D-47B7-BEEA-8BA9E9281B6D}" type="pres">
      <dgm:prSet presAssocID="{639C8B19-FF52-48C8-9657-F2694505D0DF}" presName="background4" presStyleLbl="node4" presStyleIdx="3" presStyleCnt="5"/>
      <dgm:spPr/>
    </dgm:pt>
    <dgm:pt modelId="{9CBF936F-8964-4F01-82EC-A03A4F653EC6}" type="pres">
      <dgm:prSet presAssocID="{639C8B19-FF52-48C8-9657-F2694505D0DF}" presName="text4" presStyleLbl="fgAcc4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1321BD-D1B1-412A-9211-031C58B01E61}" type="pres">
      <dgm:prSet presAssocID="{639C8B19-FF52-48C8-9657-F2694505D0DF}" presName="hierChild5" presStyleCnt="0"/>
      <dgm:spPr/>
    </dgm:pt>
    <dgm:pt modelId="{960A26E2-D0EB-4EDC-BC0F-523DF117F221}" type="pres">
      <dgm:prSet presAssocID="{94CC74A5-1DAF-46E6-876D-51657D4D5907}" presName="Name23" presStyleLbl="parChTrans1D4" presStyleIdx="4" presStyleCnt="5"/>
      <dgm:spPr/>
      <dgm:t>
        <a:bodyPr/>
        <a:lstStyle/>
        <a:p>
          <a:endParaRPr lang="en-US"/>
        </a:p>
      </dgm:t>
    </dgm:pt>
    <dgm:pt modelId="{FCE4AE23-47C5-489B-AD9E-6AB6B53D81F1}" type="pres">
      <dgm:prSet presAssocID="{CBD714DB-6D36-4FE7-856C-4B93181402D6}" presName="hierRoot4" presStyleCnt="0"/>
      <dgm:spPr/>
    </dgm:pt>
    <dgm:pt modelId="{8FA8EF7D-5E8B-4D75-A216-4B523EC31AF4}" type="pres">
      <dgm:prSet presAssocID="{CBD714DB-6D36-4FE7-856C-4B93181402D6}" presName="composite4" presStyleCnt="0"/>
      <dgm:spPr/>
    </dgm:pt>
    <dgm:pt modelId="{4EC3C73D-1A9E-4BC3-8740-F092966152ED}" type="pres">
      <dgm:prSet presAssocID="{CBD714DB-6D36-4FE7-856C-4B93181402D6}" presName="background4" presStyleLbl="node4" presStyleIdx="4" presStyleCnt="5"/>
      <dgm:spPr/>
    </dgm:pt>
    <dgm:pt modelId="{4C3E712D-A6C5-4D90-A596-66C7FC07E82B}" type="pres">
      <dgm:prSet presAssocID="{CBD714DB-6D36-4FE7-856C-4B93181402D6}" presName="text4" presStyleLbl="fgAcc4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011ADA-6D5B-44B2-9F88-18053BDC108B}" type="pres">
      <dgm:prSet presAssocID="{CBD714DB-6D36-4FE7-856C-4B93181402D6}" presName="hierChild5" presStyleCnt="0"/>
      <dgm:spPr/>
    </dgm:pt>
  </dgm:ptLst>
  <dgm:cxnLst>
    <dgm:cxn modelId="{356641BA-5E51-4A76-8B7C-E264B49B687E}" srcId="{0A216407-1FDB-48D4-8175-C88270996706}" destId="{4FB11A55-0D10-4909-9CE6-3336B8A5E81E}" srcOrd="0" destOrd="0" parTransId="{FF236C92-0BF4-4E8A-ADA2-E4A3CE847116}" sibTransId="{F7A3A8AA-2BF7-4DFB-962C-87FA6F497393}"/>
    <dgm:cxn modelId="{C657F2EF-21C4-4F47-9E29-4CF2017CD1CA}" type="presOf" srcId="{4FB11A55-0D10-4909-9CE6-3336B8A5E81E}" destId="{879420EA-57D2-4BF6-8F0D-4FA131686AB1}" srcOrd="0" destOrd="0" presId="urn:microsoft.com/office/officeart/2005/8/layout/hierarchy1"/>
    <dgm:cxn modelId="{C1E30F08-EAB0-4149-99F3-E102A3214523}" type="presOf" srcId="{12038E9B-6DBB-457F-AA3C-4DF6BAF27365}" destId="{C35284D4-BBB4-44F6-ACDF-DE673E76512A}" srcOrd="0" destOrd="0" presId="urn:microsoft.com/office/officeart/2005/8/layout/hierarchy1"/>
    <dgm:cxn modelId="{A582053F-7F24-4D25-8BD6-6F2470D66C6C}" srcId="{671FC60A-4E23-4A63-90A5-068E35982A7E}" destId="{16BB49FF-FDFD-4DB7-9F84-178D074C30EF}" srcOrd="1" destOrd="0" parTransId="{AC98D8FC-F6D6-4AB1-A17F-4DF69138484B}" sibTransId="{D41D8707-90FC-4A7B-9EE4-82C640F8C4D8}"/>
    <dgm:cxn modelId="{DDA04D70-88BD-4500-993E-8887967BCE7B}" type="presOf" srcId="{639C8B19-FF52-48C8-9657-F2694505D0DF}" destId="{9CBF936F-8964-4F01-82EC-A03A4F653EC6}" srcOrd="0" destOrd="0" presId="urn:microsoft.com/office/officeart/2005/8/layout/hierarchy1"/>
    <dgm:cxn modelId="{1831AE82-4E22-4DCC-9912-BD43896654CE}" type="presOf" srcId="{A5A50A77-BD64-4DBE-9CB6-5BAA67334464}" destId="{AD39A767-CFEF-4718-86FE-76D8226B4B4B}" srcOrd="0" destOrd="0" presId="urn:microsoft.com/office/officeart/2005/8/layout/hierarchy1"/>
    <dgm:cxn modelId="{9C13C749-61E5-45F2-95AB-11219BF31404}" type="presOf" srcId="{5CDB3DD4-FD0B-4DC4-B762-C8EEFDEE80C0}" destId="{AEE58AE9-9DED-44FB-9D6C-56DA95AD00C3}" srcOrd="0" destOrd="0" presId="urn:microsoft.com/office/officeart/2005/8/layout/hierarchy1"/>
    <dgm:cxn modelId="{3B9AF272-66DC-49FF-8390-CD499EA5AB43}" srcId="{4FB11A55-0D10-4909-9CE6-3336B8A5E81E}" destId="{671FC60A-4E23-4A63-90A5-068E35982A7E}" srcOrd="1" destOrd="0" parTransId="{5CDB3DD4-FD0B-4DC4-B762-C8EEFDEE80C0}" sibTransId="{E38F2240-CED6-4944-92A7-DFEDE8C647AF}"/>
    <dgm:cxn modelId="{FB7F02BF-363F-4FC3-818F-F6FA95015F50}" type="presOf" srcId="{9D54C032-70A0-4A0C-B7E8-FE0995C0258A}" destId="{3FFC83D9-67D0-4DB2-9FC5-585DFFCFC616}" srcOrd="0" destOrd="0" presId="urn:microsoft.com/office/officeart/2005/8/layout/hierarchy1"/>
    <dgm:cxn modelId="{82A7B49C-3016-44C6-A9A0-4DF573BCA318}" srcId="{F0A9F44D-C8C0-477E-A50B-5D9BD280AF1D}" destId="{A5A50A77-BD64-4DBE-9CB6-5BAA67334464}" srcOrd="0" destOrd="0" parTransId="{12038E9B-6DBB-457F-AA3C-4DF6BAF27365}" sibTransId="{E2E9C293-C1D2-4A32-8876-CD1235F76F48}"/>
    <dgm:cxn modelId="{849E8B7A-466C-4115-B5E1-85DB57AECAE7}" srcId="{9D54C032-70A0-4A0C-B7E8-FE0995C0258A}" destId="{0A216407-1FDB-48D4-8175-C88270996706}" srcOrd="0" destOrd="0" parTransId="{B5DF550D-80B0-447A-A408-93B4F54D30B3}" sibTransId="{219702C0-4301-4147-B439-D5A8137714B5}"/>
    <dgm:cxn modelId="{F713259E-B872-4789-B45C-85497E8B51F2}" type="presOf" srcId="{0A216407-1FDB-48D4-8175-C88270996706}" destId="{3C82971D-938B-4C8B-AA3E-C323B332ED36}" srcOrd="0" destOrd="0" presId="urn:microsoft.com/office/officeart/2005/8/layout/hierarchy1"/>
    <dgm:cxn modelId="{267F3A58-C4FF-4815-9621-47CB56B612E6}" type="presOf" srcId="{053EE25E-E473-443A-BAD7-51D7042933EF}" destId="{790F83E4-45D6-4643-80AE-206A9B2C1D58}" srcOrd="0" destOrd="0" presId="urn:microsoft.com/office/officeart/2005/8/layout/hierarchy1"/>
    <dgm:cxn modelId="{A8758FDB-81A1-4D30-9B3B-BFB2FC7C1514}" srcId="{A5A50A77-BD64-4DBE-9CB6-5BAA67334464}" destId="{CBD714DB-6D36-4FE7-856C-4B93181402D6}" srcOrd="1" destOrd="0" parTransId="{94CC74A5-1DAF-46E6-876D-51657D4D5907}" sibTransId="{F0B30317-94F1-4BBF-889B-54FDC0622EB0}"/>
    <dgm:cxn modelId="{BC74243E-715E-404D-B3AF-459A6B91CD5D}" srcId="{4FB11A55-0D10-4909-9CE6-3336B8A5E81E}" destId="{C913AF1B-0768-4681-AFF0-0A74C38126AB}" srcOrd="0" destOrd="0" parTransId="{4DE78CEE-D2FE-452E-ACC5-9EF80C72D931}" sibTransId="{4C6E0F51-0268-4361-9A76-524E120298E9}"/>
    <dgm:cxn modelId="{502BF2B4-C9EE-4AEE-B3D6-752588425E2F}" type="presOf" srcId="{CBD714DB-6D36-4FE7-856C-4B93181402D6}" destId="{4C3E712D-A6C5-4D90-A596-66C7FC07E82B}" srcOrd="0" destOrd="0" presId="urn:microsoft.com/office/officeart/2005/8/layout/hierarchy1"/>
    <dgm:cxn modelId="{F976CE94-42A4-4277-BFEF-1F0525B03E61}" type="presOf" srcId="{125680A1-F9DB-4418-9EB7-F9075A712B4C}" destId="{B56C6FE0-20BD-463E-9BE6-89E26A8FAC5F}" srcOrd="0" destOrd="0" presId="urn:microsoft.com/office/officeart/2005/8/layout/hierarchy1"/>
    <dgm:cxn modelId="{4D099ABA-A9AA-4B84-B128-562236B1EB20}" type="presOf" srcId="{4DE78CEE-D2FE-452E-ACC5-9EF80C72D931}" destId="{2230BE9F-4630-4829-8A29-74CED4C40DF8}" srcOrd="0" destOrd="0" presId="urn:microsoft.com/office/officeart/2005/8/layout/hierarchy1"/>
    <dgm:cxn modelId="{E29E95A8-6695-47BC-A9E7-BEEF83915244}" type="presOf" srcId="{E6561440-2FF9-40C7-96C4-C19B9DACF9EF}" destId="{C589F3D6-3CEF-42BF-AB9D-4AAD6C913D7F}" srcOrd="0" destOrd="0" presId="urn:microsoft.com/office/officeart/2005/8/layout/hierarchy1"/>
    <dgm:cxn modelId="{C36D752C-76A6-4121-823D-8D2389B5246D}" type="presOf" srcId="{F0A9F44D-C8C0-477E-A50B-5D9BD280AF1D}" destId="{C3EB4F27-B7D2-43C4-9352-948AF83E5799}" srcOrd="0" destOrd="0" presId="urn:microsoft.com/office/officeart/2005/8/layout/hierarchy1"/>
    <dgm:cxn modelId="{D9128B4F-436B-4AAB-AB67-39829DB04994}" type="presOf" srcId="{AC98D8FC-F6D6-4AB1-A17F-4DF69138484B}" destId="{C4E63ECB-563B-45A2-B155-A0F99A27460D}" srcOrd="0" destOrd="0" presId="urn:microsoft.com/office/officeart/2005/8/layout/hierarchy1"/>
    <dgm:cxn modelId="{AB9BDD71-E8D1-4043-94B6-872BD3AD5D67}" type="presOf" srcId="{FF236C92-0BF4-4E8A-ADA2-E4A3CE847116}" destId="{E99B1498-2AAE-4D93-BD60-5312E8307800}" srcOrd="0" destOrd="0" presId="urn:microsoft.com/office/officeart/2005/8/layout/hierarchy1"/>
    <dgm:cxn modelId="{CE877113-F521-4095-8FC8-57841E59C197}" type="presOf" srcId="{BA771A71-0E3B-4A92-A2B1-24126B8A712B}" destId="{1D258956-C6BD-44A5-9334-9E14478E503B}" srcOrd="0" destOrd="0" presId="urn:microsoft.com/office/officeart/2005/8/layout/hierarchy1"/>
    <dgm:cxn modelId="{D5B6AAF2-8771-40D7-BF9A-BFCFF148F4D1}" type="presOf" srcId="{EA35FC04-03C5-4A84-92BF-6599DB049655}" destId="{F2983892-484B-4CEE-9C40-9BC21B0C351B}" srcOrd="0" destOrd="0" presId="urn:microsoft.com/office/officeart/2005/8/layout/hierarchy1"/>
    <dgm:cxn modelId="{CD85113C-F412-405A-AFE1-D955112B1703}" srcId="{671FC60A-4E23-4A63-90A5-068E35982A7E}" destId="{E6561440-2FF9-40C7-96C4-C19B9DACF9EF}" srcOrd="0" destOrd="0" parTransId="{EA35FC04-03C5-4A84-92BF-6599DB049655}" sibTransId="{644B52F4-5031-42DC-9ABE-7839DC6EA906}"/>
    <dgm:cxn modelId="{C707766F-62DD-4387-8E33-B59D20A21641}" srcId="{A5A50A77-BD64-4DBE-9CB6-5BAA67334464}" destId="{639C8B19-FF52-48C8-9657-F2694505D0DF}" srcOrd="0" destOrd="0" parTransId="{DE7D3926-8AF3-431C-B85A-4D216C83352D}" sibTransId="{4B8371D8-124A-4D6B-884C-AEFE6DB405E4}"/>
    <dgm:cxn modelId="{EAECCA6D-C200-455A-8A3E-A7E1EB071D43}" type="presOf" srcId="{C913AF1B-0768-4681-AFF0-0A74C38126AB}" destId="{CE168AA4-8488-4F45-AD87-F883A2C36D29}" srcOrd="0" destOrd="0" presId="urn:microsoft.com/office/officeart/2005/8/layout/hierarchy1"/>
    <dgm:cxn modelId="{29A0A6D5-4585-47FD-BC09-BE4CDF376BCA}" type="presOf" srcId="{DE7D3926-8AF3-431C-B85A-4D216C83352D}" destId="{BB38EE03-1C32-47D8-B20C-9E3646DCD81A}" srcOrd="0" destOrd="0" presId="urn:microsoft.com/office/officeart/2005/8/layout/hierarchy1"/>
    <dgm:cxn modelId="{EE720C9B-83B7-4B39-A36C-50E3E143E38A}" srcId="{0A216407-1FDB-48D4-8175-C88270996706}" destId="{F0A9F44D-C8C0-477E-A50B-5D9BD280AF1D}" srcOrd="1" destOrd="0" parTransId="{053EE25E-E473-443A-BAD7-51D7042933EF}" sibTransId="{D2C756E4-4DE5-4E33-9C91-FB9605DBA753}"/>
    <dgm:cxn modelId="{018F8698-8651-47D4-8BBA-978127EA4366}" type="presOf" srcId="{671FC60A-4E23-4A63-90A5-068E35982A7E}" destId="{380D6A2C-431D-4129-94E4-4ECCCFEE64E6}" srcOrd="0" destOrd="0" presId="urn:microsoft.com/office/officeart/2005/8/layout/hierarchy1"/>
    <dgm:cxn modelId="{79634E0E-123E-4FA4-9CF1-752CE5FEE786}" type="presOf" srcId="{94CC74A5-1DAF-46E6-876D-51657D4D5907}" destId="{960A26E2-D0EB-4EDC-BC0F-523DF117F221}" srcOrd="0" destOrd="0" presId="urn:microsoft.com/office/officeart/2005/8/layout/hierarchy1"/>
    <dgm:cxn modelId="{731C96F2-5630-4384-B48C-02AF3CBA9B2A}" type="presOf" srcId="{16BB49FF-FDFD-4DB7-9F84-178D074C30EF}" destId="{650679EF-D999-4BDF-AB3D-C901B2CC018B}" srcOrd="0" destOrd="0" presId="urn:microsoft.com/office/officeart/2005/8/layout/hierarchy1"/>
    <dgm:cxn modelId="{37799EC0-EE3C-4549-BE72-D4F1311DADAE}" srcId="{C913AF1B-0768-4681-AFF0-0A74C38126AB}" destId="{125680A1-F9DB-4418-9EB7-F9075A712B4C}" srcOrd="0" destOrd="0" parTransId="{BA771A71-0E3B-4A92-A2B1-24126B8A712B}" sibTransId="{D32D6E25-076C-4B5D-86D7-2D843F6926ED}"/>
    <dgm:cxn modelId="{EE7E5B7C-FE54-47DF-A2A8-E2B5038DC8B7}" type="presParOf" srcId="{3FFC83D9-67D0-4DB2-9FC5-585DFFCFC616}" destId="{AB113D6E-3EEC-47CB-9BA1-906CA706D6EE}" srcOrd="0" destOrd="0" presId="urn:microsoft.com/office/officeart/2005/8/layout/hierarchy1"/>
    <dgm:cxn modelId="{5A91E94A-9017-45C1-BCE2-9441D546344C}" type="presParOf" srcId="{AB113D6E-3EEC-47CB-9BA1-906CA706D6EE}" destId="{CE1F8F10-575C-4C19-BBAF-0020150B5690}" srcOrd="0" destOrd="0" presId="urn:microsoft.com/office/officeart/2005/8/layout/hierarchy1"/>
    <dgm:cxn modelId="{96179640-A02B-4A47-A196-851B589471CF}" type="presParOf" srcId="{CE1F8F10-575C-4C19-BBAF-0020150B5690}" destId="{6F61DCDE-C20C-408E-B3D0-C170F71EC748}" srcOrd="0" destOrd="0" presId="urn:microsoft.com/office/officeart/2005/8/layout/hierarchy1"/>
    <dgm:cxn modelId="{221CD5D1-696A-4715-AD21-8902E6DD6EF8}" type="presParOf" srcId="{CE1F8F10-575C-4C19-BBAF-0020150B5690}" destId="{3C82971D-938B-4C8B-AA3E-C323B332ED36}" srcOrd="1" destOrd="0" presId="urn:microsoft.com/office/officeart/2005/8/layout/hierarchy1"/>
    <dgm:cxn modelId="{DC95A9CD-7BB6-43B1-9258-487F4B114CE9}" type="presParOf" srcId="{AB113D6E-3EEC-47CB-9BA1-906CA706D6EE}" destId="{46AEFC41-9DBE-4394-B2F3-107E88F8DECD}" srcOrd="1" destOrd="0" presId="urn:microsoft.com/office/officeart/2005/8/layout/hierarchy1"/>
    <dgm:cxn modelId="{7F22040D-725D-440F-93EA-63AA05BDDE10}" type="presParOf" srcId="{46AEFC41-9DBE-4394-B2F3-107E88F8DECD}" destId="{E99B1498-2AAE-4D93-BD60-5312E8307800}" srcOrd="0" destOrd="0" presId="urn:microsoft.com/office/officeart/2005/8/layout/hierarchy1"/>
    <dgm:cxn modelId="{4CF97694-D92C-48B2-9DEB-2BD46AD9FDA7}" type="presParOf" srcId="{46AEFC41-9DBE-4394-B2F3-107E88F8DECD}" destId="{73FF32A1-63DA-40EC-95E7-6912272C250E}" srcOrd="1" destOrd="0" presId="urn:microsoft.com/office/officeart/2005/8/layout/hierarchy1"/>
    <dgm:cxn modelId="{4F447EE2-9F7F-4677-B046-265124391BB6}" type="presParOf" srcId="{73FF32A1-63DA-40EC-95E7-6912272C250E}" destId="{6475A2CB-C43E-4C96-9FD6-E8EF99EC9D13}" srcOrd="0" destOrd="0" presId="urn:microsoft.com/office/officeart/2005/8/layout/hierarchy1"/>
    <dgm:cxn modelId="{7CD5E097-31BC-4475-A1FD-88910FE184A3}" type="presParOf" srcId="{6475A2CB-C43E-4C96-9FD6-E8EF99EC9D13}" destId="{DCEF57E4-88A6-43EE-A801-1DC97FAB9D5C}" srcOrd="0" destOrd="0" presId="urn:microsoft.com/office/officeart/2005/8/layout/hierarchy1"/>
    <dgm:cxn modelId="{9C53B600-7DE6-4D56-AECE-48ED34ABB47A}" type="presParOf" srcId="{6475A2CB-C43E-4C96-9FD6-E8EF99EC9D13}" destId="{879420EA-57D2-4BF6-8F0D-4FA131686AB1}" srcOrd="1" destOrd="0" presId="urn:microsoft.com/office/officeart/2005/8/layout/hierarchy1"/>
    <dgm:cxn modelId="{FA7CA160-801E-4D9B-8A6F-EB64593D5379}" type="presParOf" srcId="{73FF32A1-63DA-40EC-95E7-6912272C250E}" destId="{A2659AF6-44C4-4E25-AE68-1C519BE37F63}" srcOrd="1" destOrd="0" presId="urn:microsoft.com/office/officeart/2005/8/layout/hierarchy1"/>
    <dgm:cxn modelId="{1FDF5045-1D8E-445F-BE81-60D4AB18F9DF}" type="presParOf" srcId="{A2659AF6-44C4-4E25-AE68-1C519BE37F63}" destId="{2230BE9F-4630-4829-8A29-74CED4C40DF8}" srcOrd="0" destOrd="0" presId="urn:microsoft.com/office/officeart/2005/8/layout/hierarchy1"/>
    <dgm:cxn modelId="{1A3CDFEE-93F5-41D3-9D4C-16C2AD96B34C}" type="presParOf" srcId="{A2659AF6-44C4-4E25-AE68-1C519BE37F63}" destId="{0D2D208F-216F-4CE0-8958-BEA181E41D15}" srcOrd="1" destOrd="0" presId="urn:microsoft.com/office/officeart/2005/8/layout/hierarchy1"/>
    <dgm:cxn modelId="{E57E9F0F-82DC-48FC-AF9C-D6F7FF70CEEA}" type="presParOf" srcId="{0D2D208F-216F-4CE0-8958-BEA181E41D15}" destId="{3365E969-D23A-4CED-BEC8-262AA353D1B4}" srcOrd="0" destOrd="0" presId="urn:microsoft.com/office/officeart/2005/8/layout/hierarchy1"/>
    <dgm:cxn modelId="{FF1C2E1D-A1D5-4F9A-A8F8-BA211087E267}" type="presParOf" srcId="{3365E969-D23A-4CED-BEC8-262AA353D1B4}" destId="{891C79A1-C525-4177-AFB0-8B5CFF5733E5}" srcOrd="0" destOrd="0" presId="urn:microsoft.com/office/officeart/2005/8/layout/hierarchy1"/>
    <dgm:cxn modelId="{AFC3645D-9E1E-4249-A324-AEE13174EE65}" type="presParOf" srcId="{3365E969-D23A-4CED-BEC8-262AA353D1B4}" destId="{CE168AA4-8488-4F45-AD87-F883A2C36D29}" srcOrd="1" destOrd="0" presId="urn:microsoft.com/office/officeart/2005/8/layout/hierarchy1"/>
    <dgm:cxn modelId="{C0F5F276-AEF4-4BA7-95B8-7D37AC749DB5}" type="presParOf" srcId="{0D2D208F-216F-4CE0-8958-BEA181E41D15}" destId="{305DDC78-BAB8-48F7-9799-257083509F91}" srcOrd="1" destOrd="0" presId="urn:microsoft.com/office/officeart/2005/8/layout/hierarchy1"/>
    <dgm:cxn modelId="{1FFAE6F5-CDC6-4DC5-9728-5FF0FE858D5C}" type="presParOf" srcId="{305DDC78-BAB8-48F7-9799-257083509F91}" destId="{1D258956-C6BD-44A5-9334-9E14478E503B}" srcOrd="0" destOrd="0" presId="urn:microsoft.com/office/officeart/2005/8/layout/hierarchy1"/>
    <dgm:cxn modelId="{BC2A0B86-2DD9-4FC0-8DBA-FFFAD0CD17B5}" type="presParOf" srcId="{305DDC78-BAB8-48F7-9799-257083509F91}" destId="{3B93C232-780D-4071-B2BF-AF4A19BF658D}" srcOrd="1" destOrd="0" presId="urn:microsoft.com/office/officeart/2005/8/layout/hierarchy1"/>
    <dgm:cxn modelId="{2451A64F-D9E9-4F2D-A051-49F04D0443FF}" type="presParOf" srcId="{3B93C232-780D-4071-B2BF-AF4A19BF658D}" destId="{36BAE9D7-42FD-4D3F-857C-A281BAFF93F0}" srcOrd="0" destOrd="0" presId="urn:microsoft.com/office/officeart/2005/8/layout/hierarchy1"/>
    <dgm:cxn modelId="{AB23B36B-F426-4829-87CF-9A040425397E}" type="presParOf" srcId="{36BAE9D7-42FD-4D3F-857C-A281BAFF93F0}" destId="{2627ABD8-2C48-4BF7-8939-1425004D617D}" srcOrd="0" destOrd="0" presId="urn:microsoft.com/office/officeart/2005/8/layout/hierarchy1"/>
    <dgm:cxn modelId="{1355419D-7EB4-4B3F-904C-657B5A61F99A}" type="presParOf" srcId="{36BAE9D7-42FD-4D3F-857C-A281BAFF93F0}" destId="{B56C6FE0-20BD-463E-9BE6-89E26A8FAC5F}" srcOrd="1" destOrd="0" presId="urn:microsoft.com/office/officeart/2005/8/layout/hierarchy1"/>
    <dgm:cxn modelId="{9867C5C2-2B65-460D-BA7A-ABAF9FD91339}" type="presParOf" srcId="{3B93C232-780D-4071-B2BF-AF4A19BF658D}" destId="{463FAFBF-0372-47E5-A528-A144487D5A33}" srcOrd="1" destOrd="0" presId="urn:microsoft.com/office/officeart/2005/8/layout/hierarchy1"/>
    <dgm:cxn modelId="{2611C9E6-F39E-499A-BF53-C5409EACF3B9}" type="presParOf" srcId="{A2659AF6-44C4-4E25-AE68-1C519BE37F63}" destId="{AEE58AE9-9DED-44FB-9D6C-56DA95AD00C3}" srcOrd="2" destOrd="0" presId="urn:microsoft.com/office/officeart/2005/8/layout/hierarchy1"/>
    <dgm:cxn modelId="{4A797D58-A7F7-4D08-A29B-88798C97AD1A}" type="presParOf" srcId="{A2659AF6-44C4-4E25-AE68-1C519BE37F63}" destId="{8B9F6E52-9C2E-43E2-A454-CF5044467195}" srcOrd="3" destOrd="0" presId="urn:microsoft.com/office/officeart/2005/8/layout/hierarchy1"/>
    <dgm:cxn modelId="{AB8EF1ED-FD46-40DF-9024-2AA711D51D4F}" type="presParOf" srcId="{8B9F6E52-9C2E-43E2-A454-CF5044467195}" destId="{8644185D-1C1C-435D-AECC-E3C489CB7754}" srcOrd="0" destOrd="0" presId="urn:microsoft.com/office/officeart/2005/8/layout/hierarchy1"/>
    <dgm:cxn modelId="{AFFA6888-05F6-4B6A-832F-BAC916D620BA}" type="presParOf" srcId="{8644185D-1C1C-435D-AECC-E3C489CB7754}" destId="{12D38652-05A0-44E8-BE96-924BE992D46E}" srcOrd="0" destOrd="0" presId="urn:microsoft.com/office/officeart/2005/8/layout/hierarchy1"/>
    <dgm:cxn modelId="{6675F9DC-54A1-4A0F-9B65-3858C20C3091}" type="presParOf" srcId="{8644185D-1C1C-435D-AECC-E3C489CB7754}" destId="{380D6A2C-431D-4129-94E4-4ECCCFEE64E6}" srcOrd="1" destOrd="0" presId="urn:microsoft.com/office/officeart/2005/8/layout/hierarchy1"/>
    <dgm:cxn modelId="{351487A7-D70B-4AC4-BB47-9167D79F61F1}" type="presParOf" srcId="{8B9F6E52-9C2E-43E2-A454-CF5044467195}" destId="{26849D4C-533F-4CCB-9BCE-77C39B6FBEDB}" srcOrd="1" destOrd="0" presId="urn:microsoft.com/office/officeart/2005/8/layout/hierarchy1"/>
    <dgm:cxn modelId="{B83EE485-E561-440E-B41C-3B41AACCE4B1}" type="presParOf" srcId="{26849D4C-533F-4CCB-9BCE-77C39B6FBEDB}" destId="{F2983892-484B-4CEE-9C40-9BC21B0C351B}" srcOrd="0" destOrd="0" presId="urn:microsoft.com/office/officeart/2005/8/layout/hierarchy1"/>
    <dgm:cxn modelId="{4B695039-587B-4212-857D-A2CE6B1E8E34}" type="presParOf" srcId="{26849D4C-533F-4CCB-9BCE-77C39B6FBEDB}" destId="{35359A1B-C38C-4E60-94D0-D2D153E638D7}" srcOrd="1" destOrd="0" presId="urn:microsoft.com/office/officeart/2005/8/layout/hierarchy1"/>
    <dgm:cxn modelId="{CE7BE934-DBC3-47E2-A5B7-7C60C9E9BD59}" type="presParOf" srcId="{35359A1B-C38C-4E60-94D0-D2D153E638D7}" destId="{C426671B-5F81-449B-9EF3-1FB6C7A85C2F}" srcOrd="0" destOrd="0" presId="urn:microsoft.com/office/officeart/2005/8/layout/hierarchy1"/>
    <dgm:cxn modelId="{F08BB597-7CE8-4CE9-8FE3-B864FD42CB25}" type="presParOf" srcId="{C426671B-5F81-449B-9EF3-1FB6C7A85C2F}" destId="{335073A0-F975-4570-AE66-9BEBDCDD23E1}" srcOrd="0" destOrd="0" presId="urn:microsoft.com/office/officeart/2005/8/layout/hierarchy1"/>
    <dgm:cxn modelId="{BEB6FFAC-D22D-4C78-8BB7-06BAA48E153A}" type="presParOf" srcId="{C426671B-5F81-449B-9EF3-1FB6C7A85C2F}" destId="{C589F3D6-3CEF-42BF-AB9D-4AAD6C913D7F}" srcOrd="1" destOrd="0" presId="urn:microsoft.com/office/officeart/2005/8/layout/hierarchy1"/>
    <dgm:cxn modelId="{03B88E73-E2C3-4CBD-A7CD-911894980FB1}" type="presParOf" srcId="{35359A1B-C38C-4E60-94D0-D2D153E638D7}" destId="{6F77668D-1D8A-4B6F-8763-40171DD7C96E}" srcOrd="1" destOrd="0" presId="urn:microsoft.com/office/officeart/2005/8/layout/hierarchy1"/>
    <dgm:cxn modelId="{4D253B02-E558-4309-8E70-91C4A9C576C9}" type="presParOf" srcId="{26849D4C-533F-4CCB-9BCE-77C39B6FBEDB}" destId="{C4E63ECB-563B-45A2-B155-A0F99A27460D}" srcOrd="2" destOrd="0" presId="urn:microsoft.com/office/officeart/2005/8/layout/hierarchy1"/>
    <dgm:cxn modelId="{A0A98FC3-D3E9-4537-8F18-712188E134DB}" type="presParOf" srcId="{26849D4C-533F-4CCB-9BCE-77C39B6FBEDB}" destId="{A6C602F2-0A5B-4BAF-ABFF-3F7458371CA0}" srcOrd="3" destOrd="0" presId="urn:microsoft.com/office/officeart/2005/8/layout/hierarchy1"/>
    <dgm:cxn modelId="{9FDAD630-26F7-409C-A0E2-5AC312DDB989}" type="presParOf" srcId="{A6C602F2-0A5B-4BAF-ABFF-3F7458371CA0}" destId="{983E7625-31BC-4274-8ADD-48BA0107DA3E}" srcOrd="0" destOrd="0" presId="urn:microsoft.com/office/officeart/2005/8/layout/hierarchy1"/>
    <dgm:cxn modelId="{FE78F570-91B4-406C-8AF8-B45BB729CC5A}" type="presParOf" srcId="{983E7625-31BC-4274-8ADD-48BA0107DA3E}" destId="{F70EEA14-EC2D-473A-804F-94BB982270AB}" srcOrd="0" destOrd="0" presId="urn:microsoft.com/office/officeart/2005/8/layout/hierarchy1"/>
    <dgm:cxn modelId="{CF9766F9-3142-4BE5-BE41-AD343247E4C1}" type="presParOf" srcId="{983E7625-31BC-4274-8ADD-48BA0107DA3E}" destId="{650679EF-D999-4BDF-AB3D-C901B2CC018B}" srcOrd="1" destOrd="0" presId="urn:microsoft.com/office/officeart/2005/8/layout/hierarchy1"/>
    <dgm:cxn modelId="{48C4C687-B2ED-4F46-9D30-901745477AF7}" type="presParOf" srcId="{A6C602F2-0A5B-4BAF-ABFF-3F7458371CA0}" destId="{ADCFA690-7CB8-447F-9EC3-B5E06014106F}" srcOrd="1" destOrd="0" presId="urn:microsoft.com/office/officeart/2005/8/layout/hierarchy1"/>
    <dgm:cxn modelId="{3A1362C0-AE9B-478F-A163-584613F1CCD5}" type="presParOf" srcId="{46AEFC41-9DBE-4394-B2F3-107E88F8DECD}" destId="{790F83E4-45D6-4643-80AE-206A9B2C1D58}" srcOrd="2" destOrd="0" presId="urn:microsoft.com/office/officeart/2005/8/layout/hierarchy1"/>
    <dgm:cxn modelId="{D556D0DD-752F-4396-9DF5-CC2AF4F163BB}" type="presParOf" srcId="{46AEFC41-9DBE-4394-B2F3-107E88F8DECD}" destId="{08E8E75E-161B-43FC-AB13-5BF99D5809E8}" srcOrd="3" destOrd="0" presId="urn:microsoft.com/office/officeart/2005/8/layout/hierarchy1"/>
    <dgm:cxn modelId="{9A4DE273-B8D7-42B6-8A46-3BBAEE58BD5A}" type="presParOf" srcId="{08E8E75E-161B-43FC-AB13-5BF99D5809E8}" destId="{191ECD2A-23FA-4082-B3B1-9ED26885F3B4}" srcOrd="0" destOrd="0" presId="urn:microsoft.com/office/officeart/2005/8/layout/hierarchy1"/>
    <dgm:cxn modelId="{56452722-DE9D-48C3-86B2-D2DD4003491E}" type="presParOf" srcId="{191ECD2A-23FA-4082-B3B1-9ED26885F3B4}" destId="{BD089DCE-1B69-4A9C-9FEB-55261B90010B}" srcOrd="0" destOrd="0" presId="urn:microsoft.com/office/officeart/2005/8/layout/hierarchy1"/>
    <dgm:cxn modelId="{ACFF5624-C383-404D-B23B-41E2ED12F760}" type="presParOf" srcId="{191ECD2A-23FA-4082-B3B1-9ED26885F3B4}" destId="{C3EB4F27-B7D2-43C4-9352-948AF83E5799}" srcOrd="1" destOrd="0" presId="urn:microsoft.com/office/officeart/2005/8/layout/hierarchy1"/>
    <dgm:cxn modelId="{81BFCEF1-B237-4946-A166-0D859304B4F3}" type="presParOf" srcId="{08E8E75E-161B-43FC-AB13-5BF99D5809E8}" destId="{C2FF1ECE-21C6-4282-A5D2-BCEEEC5A81E3}" srcOrd="1" destOrd="0" presId="urn:microsoft.com/office/officeart/2005/8/layout/hierarchy1"/>
    <dgm:cxn modelId="{708F721F-BD6C-460D-990C-89E37765B096}" type="presParOf" srcId="{C2FF1ECE-21C6-4282-A5D2-BCEEEC5A81E3}" destId="{C35284D4-BBB4-44F6-ACDF-DE673E76512A}" srcOrd="0" destOrd="0" presId="urn:microsoft.com/office/officeart/2005/8/layout/hierarchy1"/>
    <dgm:cxn modelId="{F9BA44AD-4A27-4E5E-9FC4-81EC6D2BF881}" type="presParOf" srcId="{C2FF1ECE-21C6-4282-A5D2-BCEEEC5A81E3}" destId="{15B96C34-BEA7-41F1-A598-8DBC58BFCE2A}" srcOrd="1" destOrd="0" presId="urn:microsoft.com/office/officeart/2005/8/layout/hierarchy1"/>
    <dgm:cxn modelId="{481FFA5F-8B06-4978-B3A0-0FFDCC387E2E}" type="presParOf" srcId="{15B96C34-BEA7-41F1-A598-8DBC58BFCE2A}" destId="{1DB392FF-E5EA-4D03-B9D5-EDB69979306A}" srcOrd="0" destOrd="0" presId="urn:microsoft.com/office/officeart/2005/8/layout/hierarchy1"/>
    <dgm:cxn modelId="{253CBEDE-2435-40D8-84C1-BAA1B0B789A9}" type="presParOf" srcId="{1DB392FF-E5EA-4D03-B9D5-EDB69979306A}" destId="{E67ACB9D-2A30-4763-9E93-3BAD4F9B04B1}" srcOrd="0" destOrd="0" presId="urn:microsoft.com/office/officeart/2005/8/layout/hierarchy1"/>
    <dgm:cxn modelId="{405E655B-1183-483D-A44C-89ABE8546DAE}" type="presParOf" srcId="{1DB392FF-E5EA-4D03-B9D5-EDB69979306A}" destId="{AD39A767-CFEF-4718-86FE-76D8226B4B4B}" srcOrd="1" destOrd="0" presId="urn:microsoft.com/office/officeart/2005/8/layout/hierarchy1"/>
    <dgm:cxn modelId="{CF40FCF8-24BD-4100-9E42-62D3460BAE05}" type="presParOf" srcId="{15B96C34-BEA7-41F1-A598-8DBC58BFCE2A}" destId="{5D4B9F9B-D62B-4840-B7D0-105AB6078289}" srcOrd="1" destOrd="0" presId="urn:microsoft.com/office/officeart/2005/8/layout/hierarchy1"/>
    <dgm:cxn modelId="{C7D0E8A6-364D-47AE-B320-506F9D3A6F7C}" type="presParOf" srcId="{5D4B9F9B-D62B-4840-B7D0-105AB6078289}" destId="{BB38EE03-1C32-47D8-B20C-9E3646DCD81A}" srcOrd="0" destOrd="0" presId="urn:microsoft.com/office/officeart/2005/8/layout/hierarchy1"/>
    <dgm:cxn modelId="{8AA2DDAB-0FF8-4913-827F-93558E313A8F}" type="presParOf" srcId="{5D4B9F9B-D62B-4840-B7D0-105AB6078289}" destId="{0EB6D931-DEAE-4AE0-960B-7C5E1E711510}" srcOrd="1" destOrd="0" presId="urn:microsoft.com/office/officeart/2005/8/layout/hierarchy1"/>
    <dgm:cxn modelId="{A5A56DDE-B68B-4CE1-9F74-55F671E9D13D}" type="presParOf" srcId="{0EB6D931-DEAE-4AE0-960B-7C5E1E711510}" destId="{B30500B0-053B-4CDD-ABBD-CC4CF21C6C05}" srcOrd="0" destOrd="0" presId="urn:microsoft.com/office/officeart/2005/8/layout/hierarchy1"/>
    <dgm:cxn modelId="{917C78A5-0BF4-420B-A8D0-70DA821F8EDF}" type="presParOf" srcId="{B30500B0-053B-4CDD-ABBD-CC4CF21C6C05}" destId="{9CAED4BE-EF9D-47B7-BEEA-8BA9E9281B6D}" srcOrd="0" destOrd="0" presId="urn:microsoft.com/office/officeart/2005/8/layout/hierarchy1"/>
    <dgm:cxn modelId="{FAF4E1B5-FCC7-4772-99A3-D6C11357D81D}" type="presParOf" srcId="{B30500B0-053B-4CDD-ABBD-CC4CF21C6C05}" destId="{9CBF936F-8964-4F01-82EC-A03A4F653EC6}" srcOrd="1" destOrd="0" presId="urn:microsoft.com/office/officeart/2005/8/layout/hierarchy1"/>
    <dgm:cxn modelId="{392CC834-7CC4-4F28-AC78-8EAE3A12A84A}" type="presParOf" srcId="{0EB6D931-DEAE-4AE0-960B-7C5E1E711510}" destId="{3A1321BD-D1B1-412A-9211-031C58B01E61}" srcOrd="1" destOrd="0" presId="urn:microsoft.com/office/officeart/2005/8/layout/hierarchy1"/>
    <dgm:cxn modelId="{67872783-2B45-4A16-9315-F4AEBFA9FFB5}" type="presParOf" srcId="{5D4B9F9B-D62B-4840-B7D0-105AB6078289}" destId="{960A26E2-D0EB-4EDC-BC0F-523DF117F221}" srcOrd="2" destOrd="0" presId="urn:microsoft.com/office/officeart/2005/8/layout/hierarchy1"/>
    <dgm:cxn modelId="{5DD1E64B-6F26-4C3E-A41A-EC61BD2CEA8D}" type="presParOf" srcId="{5D4B9F9B-D62B-4840-B7D0-105AB6078289}" destId="{FCE4AE23-47C5-489B-AD9E-6AB6B53D81F1}" srcOrd="3" destOrd="0" presId="urn:microsoft.com/office/officeart/2005/8/layout/hierarchy1"/>
    <dgm:cxn modelId="{C48ABCC1-3B14-4765-8723-17547002F6D5}" type="presParOf" srcId="{FCE4AE23-47C5-489B-AD9E-6AB6B53D81F1}" destId="{8FA8EF7D-5E8B-4D75-A216-4B523EC31AF4}" srcOrd="0" destOrd="0" presId="urn:microsoft.com/office/officeart/2005/8/layout/hierarchy1"/>
    <dgm:cxn modelId="{E03AB26E-189B-4139-9CA8-6F07B7B4012D}" type="presParOf" srcId="{8FA8EF7D-5E8B-4D75-A216-4B523EC31AF4}" destId="{4EC3C73D-1A9E-4BC3-8740-F092966152ED}" srcOrd="0" destOrd="0" presId="urn:microsoft.com/office/officeart/2005/8/layout/hierarchy1"/>
    <dgm:cxn modelId="{0032C5DB-074D-4B98-AC38-1DBAFBD55599}" type="presParOf" srcId="{8FA8EF7D-5E8B-4D75-A216-4B523EC31AF4}" destId="{4C3E712D-A6C5-4D90-A596-66C7FC07E82B}" srcOrd="1" destOrd="0" presId="urn:microsoft.com/office/officeart/2005/8/layout/hierarchy1"/>
    <dgm:cxn modelId="{3927F07B-F382-4DB7-A696-9296BAE6BCD6}" type="presParOf" srcId="{FCE4AE23-47C5-489B-AD9E-6AB6B53D81F1}" destId="{4A011ADA-6D5B-44B2-9F88-18053BDC108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0A26E2-D0EB-4EDC-BC0F-523DF117F221}">
      <dsp:nvSpPr>
        <dsp:cNvPr id="0" name=""/>
        <dsp:cNvSpPr/>
      </dsp:nvSpPr>
      <dsp:spPr>
        <a:xfrm>
          <a:off x="4852987" y="2770775"/>
          <a:ext cx="620464" cy="2952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227"/>
              </a:lnTo>
              <a:lnTo>
                <a:pt x="620464" y="201227"/>
              </a:lnTo>
              <a:lnTo>
                <a:pt x="620464" y="29528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38EE03-1C32-47D8-B20C-9E3646DCD81A}">
      <dsp:nvSpPr>
        <dsp:cNvPr id="0" name=""/>
        <dsp:cNvSpPr/>
      </dsp:nvSpPr>
      <dsp:spPr>
        <a:xfrm>
          <a:off x="4232523" y="2770775"/>
          <a:ext cx="620464" cy="295284"/>
        </a:xfrm>
        <a:custGeom>
          <a:avLst/>
          <a:gdLst/>
          <a:ahLst/>
          <a:cxnLst/>
          <a:rect l="0" t="0" r="0" b="0"/>
          <a:pathLst>
            <a:path>
              <a:moveTo>
                <a:pt x="620464" y="0"/>
              </a:moveTo>
              <a:lnTo>
                <a:pt x="620464" y="201227"/>
              </a:lnTo>
              <a:lnTo>
                <a:pt x="0" y="201227"/>
              </a:lnTo>
              <a:lnTo>
                <a:pt x="0" y="29528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5284D4-BBB4-44F6-ACDF-DE673E76512A}">
      <dsp:nvSpPr>
        <dsp:cNvPr id="0" name=""/>
        <dsp:cNvSpPr/>
      </dsp:nvSpPr>
      <dsp:spPr>
        <a:xfrm>
          <a:off x="4807267" y="1830772"/>
          <a:ext cx="91440" cy="29528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528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0F83E4-45D6-4643-80AE-206A9B2C1D58}">
      <dsp:nvSpPr>
        <dsp:cNvPr id="0" name=""/>
        <dsp:cNvSpPr/>
      </dsp:nvSpPr>
      <dsp:spPr>
        <a:xfrm>
          <a:off x="3146710" y="890768"/>
          <a:ext cx="1706277" cy="2952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227"/>
              </a:lnTo>
              <a:lnTo>
                <a:pt x="1706277" y="201227"/>
              </a:lnTo>
              <a:lnTo>
                <a:pt x="1706277" y="29528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63ECB-563B-45A2-B155-A0F99A27460D}">
      <dsp:nvSpPr>
        <dsp:cNvPr id="0" name=""/>
        <dsp:cNvSpPr/>
      </dsp:nvSpPr>
      <dsp:spPr>
        <a:xfrm>
          <a:off x="2371129" y="2770775"/>
          <a:ext cx="620464" cy="2952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227"/>
              </a:lnTo>
              <a:lnTo>
                <a:pt x="620464" y="201227"/>
              </a:lnTo>
              <a:lnTo>
                <a:pt x="620464" y="29528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983892-484B-4CEE-9C40-9BC21B0C351B}">
      <dsp:nvSpPr>
        <dsp:cNvPr id="0" name=""/>
        <dsp:cNvSpPr/>
      </dsp:nvSpPr>
      <dsp:spPr>
        <a:xfrm>
          <a:off x="1750665" y="2770775"/>
          <a:ext cx="620464" cy="295284"/>
        </a:xfrm>
        <a:custGeom>
          <a:avLst/>
          <a:gdLst/>
          <a:ahLst/>
          <a:cxnLst/>
          <a:rect l="0" t="0" r="0" b="0"/>
          <a:pathLst>
            <a:path>
              <a:moveTo>
                <a:pt x="620464" y="0"/>
              </a:moveTo>
              <a:lnTo>
                <a:pt x="620464" y="201227"/>
              </a:lnTo>
              <a:lnTo>
                <a:pt x="0" y="201227"/>
              </a:lnTo>
              <a:lnTo>
                <a:pt x="0" y="29528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E58AE9-9DED-44FB-9D6C-56DA95AD00C3}">
      <dsp:nvSpPr>
        <dsp:cNvPr id="0" name=""/>
        <dsp:cNvSpPr/>
      </dsp:nvSpPr>
      <dsp:spPr>
        <a:xfrm>
          <a:off x="1440433" y="1830772"/>
          <a:ext cx="930696" cy="2952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227"/>
              </a:lnTo>
              <a:lnTo>
                <a:pt x="930696" y="201227"/>
              </a:lnTo>
              <a:lnTo>
                <a:pt x="930696" y="29528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258956-C6BD-44A5-9334-9E14478E503B}">
      <dsp:nvSpPr>
        <dsp:cNvPr id="0" name=""/>
        <dsp:cNvSpPr/>
      </dsp:nvSpPr>
      <dsp:spPr>
        <a:xfrm>
          <a:off x="464016" y="2770775"/>
          <a:ext cx="91440" cy="29528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5284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30BE9F-4630-4829-8A29-74CED4C40DF8}">
      <dsp:nvSpPr>
        <dsp:cNvPr id="0" name=""/>
        <dsp:cNvSpPr/>
      </dsp:nvSpPr>
      <dsp:spPr>
        <a:xfrm>
          <a:off x="509736" y="1830772"/>
          <a:ext cx="930696" cy="295284"/>
        </a:xfrm>
        <a:custGeom>
          <a:avLst/>
          <a:gdLst/>
          <a:ahLst/>
          <a:cxnLst/>
          <a:rect l="0" t="0" r="0" b="0"/>
          <a:pathLst>
            <a:path>
              <a:moveTo>
                <a:pt x="930696" y="0"/>
              </a:moveTo>
              <a:lnTo>
                <a:pt x="930696" y="201227"/>
              </a:lnTo>
              <a:lnTo>
                <a:pt x="0" y="201227"/>
              </a:lnTo>
              <a:lnTo>
                <a:pt x="0" y="29528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9B1498-2AAE-4D93-BD60-5312E8307800}">
      <dsp:nvSpPr>
        <dsp:cNvPr id="0" name=""/>
        <dsp:cNvSpPr/>
      </dsp:nvSpPr>
      <dsp:spPr>
        <a:xfrm>
          <a:off x="1440433" y="890768"/>
          <a:ext cx="1706277" cy="295284"/>
        </a:xfrm>
        <a:custGeom>
          <a:avLst/>
          <a:gdLst/>
          <a:ahLst/>
          <a:cxnLst/>
          <a:rect l="0" t="0" r="0" b="0"/>
          <a:pathLst>
            <a:path>
              <a:moveTo>
                <a:pt x="1706277" y="0"/>
              </a:moveTo>
              <a:lnTo>
                <a:pt x="1706277" y="201227"/>
              </a:lnTo>
              <a:lnTo>
                <a:pt x="0" y="201227"/>
              </a:lnTo>
              <a:lnTo>
                <a:pt x="0" y="29528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61DCDE-C20C-408E-B3D0-C170F71EC748}">
      <dsp:nvSpPr>
        <dsp:cNvPr id="0" name=""/>
        <dsp:cNvSpPr/>
      </dsp:nvSpPr>
      <dsp:spPr>
        <a:xfrm>
          <a:off x="2639057" y="246049"/>
          <a:ext cx="1015305" cy="6447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C82971D-938B-4C8B-AA3E-C323B332ED36}">
      <dsp:nvSpPr>
        <dsp:cNvPr id="0" name=""/>
        <dsp:cNvSpPr/>
      </dsp:nvSpPr>
      <dsp:spPr>
        <a:xfrm>
          <a:off x="2751869" y="353220"/>
          <a:ext cx="1015305" cy="6447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Year</a:t>
          </a:r>
          <a:endParaRPr lang="en-US" sz="2200" kern="1200" dirty="0"/>
        </a:p>
      </dsp:txBody>
      <dsp:txXfrm>
        <a:off x="2770752" y="372103"/>
        <a:ext cx="977539" cy="606952"/>
      </dsp:txXfrm>
    </dsp:sp>
    <dsp:sp modelId="{DCEF57E4-88A6-43EE-A801-1DC97FAB9D5C}">
      <dsp:nvSpPr>
        <dsp:cNvPr id="0" name=""/>
        <dsp:cNvSpPr/>
      </dsp:nvSpPr>
      <dsp:spPr>
        <a:xfrm>
          <a:off x="932780" y="1186053"/>
          <a:ext cx="1015305" cy="6447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79420EA-57D2-4BF6-8F0D-4FA131686AB1}">
      <dsp:nvSpPr>
        <dsp:cNvPr id="0" name=""/>
        <dsp:cNvSpPr/>
      </dsp:nvSpPr>
      <dsp:spPr>
        <a:xfrm>
          <a:off x="1045591" y="1293224"/>
          <a:ext cx="1015305" cy="6447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Month</a:t>
          </a:r>
          <a:endParaRPr lang="en-US" sz="2200" kern="1200" dirty="0"/>
        </a:p>
      </dsp:txBody>
      <dsp:txXfrm>
        <a:off x="1064474" y="1312107"/>
        <a:ext cx="977539" cy="606952"/>
      </dsp:txXfrm>
    </dsp:sp>
    <dsp:sp modelId="{891C79A1-C525-4177-AFB0-8B5CFF5733E5}">
      <dsp:nvSpPr>
        <dsp:cNvPr id="0" name=""/>
        <dsp:cNvSpPr/>
      </dsp:nvSpPr>
      <dsp:spPr>
        <a:xfrm>
          <a:off x="2083" y="2126056"/>
          <a:ext cx="1015305" cy="6447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E168AA4-8488-4F45-AD87-F883A2C36D29}">
      <dsp:nvSpPr>
        <dsp:cNvPr id="0" name=""/>
        <dsp:cNvSpPr/>
      </dsp:nvSpPr>
      <dsp:spPr>
        <a:xfrm>
          <a:off x="114895" y="2233227"/>
          <a:ext cx="1015305" cy="6447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Day</a:t>
          </a:r>
          <a:endParaRPr lang="en-US" sz="2200" kern="1200" dirty="0"/>
        </a:p>
      </dsp:txBody>
      <dsp:txXfrm>
        <a:off x="133778" y="2252110"/>
        <a:ext cx="977539" cy="606952"/>
      </dsp:txXfrm>
    </dsp:sp>
    <dsp:sp modelId="{2627ABD8-2C48-4BF7-8939-1425004D617D}">
      <dsp:nvSpPr>
        <dsp:cNvPr id="0" name=""/>
        <dsp:cNvSpPr/>
      </dsp:nvSpPr>
      <dsp:spPr>
        <a:xfrm>
          <a:off x="2083" y="3066060"/>
          <a:ext cx="1015305" cy="6447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56C6FE0-20BD-463E-9BE6-89E26A8FAC5F}">
      <dsp:nvSpPr>
        <dsp:cNvPr id="0" name=""/>
        <dsp:cNvSpPr/>
      </dsp:nvSpPr>
      <dsp:spPr>
        <a:xfrm>
          <a:off x="114895" y="3173231"/>
          <a:ext cx="1015305" cy="6447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Hour</a:t>
          </a:r>
          <a:endParaRPr lang="en-US" sz="2200" kern="1200" dirty="0"/>
        </a:p>
      </dsp:txBody>
      <dsp:txXfrm>
        <a:off x="133778" y="3192114"/>
        <a:ext cx="977539" cy="606952"/>
      </dsp:txXfrm>
    </dsp:sp>
    <dsp:sp modelId="{12D38652-05A0-44E8-BE96-924BE992D46E}">
      <dsp:nvSpPr>
        <dsp:cNvPr id="0" name=""/>
        <dsp:cNvSpPr/>
      </dsp:nvSpPr>
      <dsp:spPr>
        <a:xfrm>
          <a:off x="1863476" y="2126056"/>
          <a:ext cx="1015305" cy="6447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80D6A2C-431D-4129-94E4-4ECCCFEE64E6}">
      <dsp:nvSpPr>
        <dsp:cNvPr id="0" name=""/>
        <dsp:cNvSpPr/>
      </dsp:nvSpPr>
      <dsp:spPr>
        <a:xfrm>
          <a:off x="1976288" y="2233227"/>
          <a:ext cx="1015305" cy="6447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Day</a:t>
          </a:r>
          <a:endParaRPr lang="en-US" sz="2200" kern="1200" dirty="0"/>
        </a:p>
      </dsp:txBody>
      <dsp:txXfrm>
        <a:off x="1995171" y="2252110"/>
        <a:ext cx="977539" cy="606952"/>
      </dsp:txXfrm>
    </dsp:sp>
    <dsp:sp modelId="{335073A0-F975-4570-AE66-9BEBDCDD23E1}">
      <dsp:nvSpPr>
        <dsp:cNvPr id="0" name=""/>
        <dsp:cNvSpPr/>
      </dsp:nvSpPr>
      <dsp:spPr>
        <a:xfrm>
          <a:off x="1243012" y="3066060"/>
          <a:ext cx="1015305" cy="6447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589F3D6-3CEF-42BF-AB9D-4AAD6C913D7F}">
      <dsp:nvSpPr>
        <dsp:cNvPr id="0" name=""/>
        <dsp:cNvSpPr/>
      </dsp:nvSpPr>
      <dsp:spPr>
        <a:xfrm>
          <a:off x="1355824" y="3173231"/>
          <a:ext cx="1015305" cy="6447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Hour</a:t>
          </a:r>
          <a:endParaRPr lang="en-US" sz="2200" kern="1200" dirty="0"/>
        </a:p>
      </dsp:txBody>
      <dsp:txXfrm>
        <a:off x="1374707" y="3192114"/>
        <a:ext cx="977539" cy="606952"/>
      </dsp:txXfrm>
    </dsp:sp>
    <dsp:sp modelId="{F70EEA14-EC2D-473A-804F-94BB982270AB}">
      <dsp:nvSpPr>
        <dsp:cNvPr id="0" name=""/>
        <dsp:cNvSpPr/>
      </dsp:nvSpPr>
      <dsp:spPr>
        <a:xfrm>
          <a:off x="2483941" y="3066060"/>
          <a:ext cx="1015305" cy="6447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50679EF-D999-4BDF-AB3D-C901B2CC018B}">
      <dsp:nvSpPr>
        <dsp:cNvPr id="0" name=""/>
        <dsp:cNvSpPr/>
      </dsp:nvSpPr>
      <dsp:spPr>
        <a:xfrm>
          <a:off x="2596753" y="3173231"/>
          <a:ext cx="1015305" cy="6447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Hour</a:t>
          </a:r>
          <a:endParaRPr lang="en-US" sz="2200" kern="1200" dirty="0"/>
        </a:p>
      </dsp:txBody>
      <dsp:txXfrm>
        <a:off x="2615636" y="3192114"/>
        <a:ext cx="977539" cy="606952"/>
      </dsp:txXfrm>
    </dsp:sp>
    <dsp:sp modelId="{BD089DCE-1B69-4A9C-9FEB-55261B90010B}">
      <dsp:nvSpPr>
        <dsp:cNvPr id="0" name=""/>
        <dsp:cNvSpPr/>
      </dsp:nvSpPr>
      <dsp:spPr>
        <a:xfrm>
          <a:off x="4345334" y="1186053"/>
          <a:ext cx="1015305" cy="6447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3EB4F27-B7D2-43C4-9352-948AF83E5799}">
      <dsp:nvSpPr>
        <dsp:cNvPr id="0" name=""/>
        <dsp:cNvSpPr/>
      </dsp:nvSpPr>
      <dsp:spPr>
        <a:xfrm>
          <a:off x="4458146" y="1293224"/>
          <a:ext cx="1015305" cy="6447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Month</a:t>
          </a:r>
          <a:endParaRPr lang="en-US" sz="2200" kern="1200" dirty="0"/>
        </a:p>
      </dsp:txBody>
      <dsp:txXfrm>
        <a:off x="4477029" y="1312107"/>
        <a:ext cx="977539" cy="606952"/>
      </dsp:txXfrm>
    </dsp:sp>
    <dsp:sp modelId="{E67ACB9D-2A30-4763-9E93-3BAD4F9B04B1}">
      <dsp:nvSpPr>
        <dsp:cNvPr id="0" name=""/>
        <dsp:cNvSpPr/>
      </dsp:nvSpPr>
      <dsp:spPr>
        <a:xfrm>
          <a:off x="4345334" y="2126056"/>
          <a:ext cx="1015305" cy="6447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D39A767-CFEF-4718-86FE-76D8226B4B4B}">
      <dsp:nvSpPr>
        <dsp:cNvPr id="0" name=""/>
        <dsp:cNvSpPr/>
      </dsp:nvSpPr>
      <dsp:spPr>
        <a:xfrm>
          <a:off x="4458146" y="2233227"/>
          <a:ext cx="1015305" cy="6447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Day</a:t>
          </a:r>
          <a:endParaRPr lang="en-US" sz="2200" kern="1200" dirty="0"/>
        </a:p>
      </dsp:txBody>
      <dsp:txXfrm>
        <a:off x="4477029" y="2252110"/>
        <a:ext cx="977539" cy="606952"/>
      </dsp:txXfrm>
    </dsp:sp>
    <dsp:sp modelId="{9CAED4BE-EF9D-47B7-BEEA-8BA9E9281B6D}">
      <dsp:nvSpPr>
        <dsp:cNvPr id="0" name=""/>
        <dsp:cNvSpPr/>
      </dsp:nvSpPr>
      <dsp:spPr>
        <a:xfrm>
          <a:off x="3724870" y="3066060"/>
          <a:ext cx="1015305" cy="6447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CBF936F-8964-4F01-82EC-A03A4F653EC6}">
      <dsp:nvSpPr>
        <dsp:cNvPr id="0" name=""/>
        <dsp:cNvSpPr/>
      </dsp:nvSpPr>
      <dsp:spPr>
        <a:xfrm>
          <a:off x="3837682" y="3173231"/>
          <a:ext cx="1015305" cy="6447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Hour</a:t>
          </a:r>
          <a:endParaRPr lang="en-US" sz="2200" kern="1200" dirty="0"/>
        </a:p>
      </dsp:txBody>
      <dsp:txXfrm>
        <a:off x="3856565" y="3192114"/>
        <a:ext cx="977539" cy="606952"/>
      </dsp:txXfrm>
    </dsp:sp>
    <dsp:sp modelId="{4EC3C73D-1A9E-4BC3-8740-F092966152ED}">
      <dsp:nvSpPr>
        <dsp:cNvPr id="0" name=""/>
        <dsp:cNvSpPr/>
      </dsp:nvSpPr>
      <dsp:spPr>
        <a:xfrm>
          <a:off x="4965799" y="3066060"/>
          <a:ext cx="1015305" cy="6447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C3E712D-A6C5-4D90-A596-66C7FC07E82B}">
      <dsp:nvSpPr>
        <dsp:cNvPr id="0" name=""/>
        <dsp:cNvSpPr/>
      </dsp:nvSpPr>
      <dsp:spPr>
        <a:xfrm>
          <a:off x="5078610" y="3173231"/>
          <a:ext cx="1015305" cy="6447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Hour</a:t>
          </a:r>
          <a:endParaRPr lang="en-US" sz="2200" kern="1200" dirty="0"/>
        </a:p>
      </dsp:txBody>
      <dsp:txXfrm>
        <a:off x="5097493" y="3192114"/>
        <a:ext cx="977539" cy="6069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25F2E0-F15D-4F33-8C46-29A512589638}" type="datetimeFigureOut">
              <a:rPr lang="de-DE" smtClean="0"/>
              <a:pPr/>
              <a:t>02.05.2014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10A3B8-F6EA-4767-BCE5-14B3AB23CD59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3717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E2B2C3-D264-4D63-A26E-C3997EBF9387}" type="datetimeFigureOut">
              <a:rPr lang="de-DE" smtClean="0"/>
              <a:pPr/>
              <a:t>02.05.2014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0D2026-B054-4C01-8473-47B83C1FFE3E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045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D2026-B054-4C01-8473-47B83C1FFE3E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5483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Bpedia-Gliederu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 userDrawn="1"/>
        </p:nvSpPr>
        <p:spPr>
          <a:xfrm>
            <a:off x="8072462" y="6500834"/>
            <a:ext cx="21431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 smtClean="0">
                <a:solidFill>
                  <a:srgbClr val="555555"/>
                </a:solidFill>
              </a:rPr>
              <a:t>|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0034" y="203200"/>
            <a:ext cx="5143536" cy="511156"/>
          </a:xfrm>
          <a:prstGeom prst="rect">
            <a:avLst/>
          </a:prstGeom>
        </p:spPr>
        <p:txBody>
          <a:bodyPr/>
          <a:lstStyle>
            <a:lvl1pPr algn="l">
              <a:buFont typeface="Wingdings" pitchFamily="2" charset="2"/>
              <a:buNone/>
              <a:defRPr sz="2400" b="1">
                <a:solidFill>
                  <a:srgbClr val="555555"/>
                </a:solidFill>
              </a:defRPr>
            </a:lvl1pPr>
          </a:lstStyle>
          <a:p>
            <a:r>
              <a:rPr lang="de-DE" dirty="0" smtClean="0"/>
              <a:t>Folientitel</a:t>
            </a:r>
            <a:endParaRPr lang="de-DE" dirty="0"/>
          </a:p>
        </p:txBody>
      </p:sp>
      <p:sp>
        <p:nvSpPr>
          <p:cNvPr id="3" name="Inhaltsplatzhalter 8"/>
          <p:cNvSpPr>
            <a:spLocks noGrp="1"/>
          </p:cNvSpPr>
          <p:nvPr>
            <p:ph sz="quarter" idx="14" hasCustomPrompt="1"/>
          </p:nvPr>
        </p:nvSpPr>
        <p:spPr>
          <a:xfrm>
            <a:off x="285750" y="1116000"/>
            <a:ext cx="8572500" cy="5148000"/>
          </a:xfrm>
          <a:prstGeom prst="rect">
            <a:avLst/>
          </a:prstGeom>
        </p:spPr>
        <p:txBody>
          <a:bodyPr/>
          <a:lstStyle>
            <a:lvl1pPr marL="252000" indent="-144000" algn="l">
              <a:spcBef>
                <a:spcPts val="300"/>
              </a:spcBef>
              <a:spcAft>
                <a:spcPts val="400"/>
              </a:spcAft>
              <a:buClr>
                <a:srgbClr val="555555"/>
              </a:buClr>
              <a:buFont typeface="Wingdings" pitchFamily="2" charset="2"/>
              <a:buChar char=""/>
              <a:defRPr sz="2000" b="0" i="0" cap="small" baseline="0">
                <a:solidFill>
                  <a:srgbClr val="555555"/>
                </a:solidFill>
                <a:latin typeface="+mn-lt"/>
              </a:defRPr>
            </a:lvl1pPr>
            <a:lvl2pPr marL="900000" indent="-21600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ct val="80000"/>
              <a:buFont typeface="Wingdings" pitchFamily="2" charset="2"/>
              <a:buChar char="v"/>
              <a:defRPr sz="1600">
                <a:solidFill>
                  <a:srgbClr val="555555"/>
                </a:solidFill>
                <a:latin typeface="+mn-lt"/>
              </a:defRPr>
            </a:lvl2pPr>
            <a:lvl3pPr marL="720000" indent="-18000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Font typeface="Wingdings" pitchFamily="2" charset="2"/>
              <a:buChar char="§"/>
              <a:defRPr sz="1500" baseline="0">
                <a:solidFill>
                  <a:srgbClr val="555555"/>
                </a:solidFill>
                <a:latin typeface="+mn-lt"/>
              </a:defRPr>
            </a:lvl3pPr>
            <a:lvl4pPr marL="900000" indent="-18000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Font typeface="Arial" pitchFamily="34" charset="0"/>
              <a:buNone/>
              <a:defRPr sz="1600">
                <a:solidFill>
                  <a:srgbClr val="555555"/>
                </a:solidFill>
                <a:latin typeface="+mn-lt"/>
              </a:defRPr>
            </a:lvl4pPr>
            <a:lvl5pPr marL="1188000" indent="-288000" algn="l">
              <a:spcBef>
                <a:spcPts val="0"/>
              </a:spcBef>
              <a:buFont typeface="Calibri" pitchFamily="34" charset="0"/>
              <a:buChar char="»"/>
              <a:defRPr sz="1800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r>
              <a:rPr lang="de-DE" dirty="0" smtClean="0"/>
              <a:t> Überschrift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0"/>
            <a:endParaRPr lang="de-DE" dirty="0" smtClean="0"/>
          </a:p>
          <a:p>
            <a:pPr lvl="1"/>
            <a:endParaRPr lang="de-DE" dirty="0" smtClean="0"/>
          </a:p>
          <a:p>
            <a:pPr lvl="1"/>
            <a:endParaRPr lang="de-DE" dirty="0" smtClean="0"/>
          </a:p>
        </p:txBody>
      </p:sp>
      <p:sp>
        <p:nvSpPr>
          <p:cNvPr id="6" name="Textfeld 5"/>
          <p:cNvSpPr txBox="1"/>
          <p:nvPr userDrawn="1"/>
        </p:nvSpPr>
        <p:spPr>
          <a:xfrm>
            <a:off x="8358214" y="6429396"/>
            <a:ext cx="714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9456504-F3EE-4951-BA5D-CD0652275A46}" type="slidenum">
              <a:rPr lang="de-DE" sz="2000" smtClean="0">
                <a:solidFill>
                  <a:srgbClr val="555555"/>
                </a:solidFill>
              </a:rPr>
              <a:pPr algn="r"/>
              <a:t>‹#›</a:t>
            </a:fld>
            <a:endParaRPr lang="de-DE" sz="2000" dirty="0">
              <a:solidFill>
                <a:srgbClr val="555555"/>
              </a:solidFill>
            </a:endParaRP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5"/>
          </p:nvPr>
        </p:nvSpPr>
        <p:spPr>
          <a:xfrm>
            <a:off x="2714400" y="6501600"/>
            <a:ext cx="5356800" cy="277200"/>
          </a:xfrm>
        </p:spPr>
        <p:txBody>
          <a:bodyPr/>
          <a:lstStyle>
            <a:lvl1pPr>
              <a:defRPr>
                <a:solidFill>
                  <a:srgbClr val="555555"/>
                </a:solidFill>
              </a:defRPr>
            </a:lvl1pPr>
          </a:lstStyle>
          <a:p>
            <a:pPr algn="r"/>
            <a:r>
              <a:rPr lang="en-US" dirty="0" smtClean="0"/>
              <a:t>Model-based Database Systems</a:t>
            </a:r>
            <a:endParaRPr lang="de-DE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285720" y="208800"/>
            <a:ext cx="214314" cy="43088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de-DE" sz="2800" b="1" dirty="0" smtClean="0">
                <a:ln w="12700">
                  <a:solidFill>
                    <a:srgbClr val="74A200"/>
                  </a:solidFill>
                </a:ln>
                <a:solidFill>
                  <a:srgbClr val="AAF100"/>
                </a:solidFill>
              </a:rPr>
              <a:t>&gt;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Bpedia-Inha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 userDrawn="1"/>
        </p:nvSpPr>
        <p:spPr>
          <a:xfrm>
            <a:off x="8072462" y="6500834"/>
            <a:ext cx="21431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 smtClean="0">
                <a:solidFill>
                  <a:srgbClr val="555555"/>
                </a:solidFill>
              </a:rPr>
              <a:t>|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0034" y="203200"/>
            <a:ext cx="5143536" cy="511156"/>
          </a:xfrm>
          <a:prstGeom prst="rect">
            <a:avLst/>
          </a:prstGeom>
        </p:spPr>
        <p:txBody>
          <a:bodyPr/>
          <a:lstStyle>
            <a:lvl1pPr algn="l">
              <a:buFont typeface="Wingdings" pitchFamily="2" charset="2"/>
              <a:buNone/>
              <a:defRPr sz="2400" b="1">
                <a:solidFill>
                  <a:srgbClr val="555555"/>
                </a:solidFill>
              </a:defRPr>
            </a:lvl1pPr>
          </a:lstStyle>
          <a:p>
            <a:r>
              <a:rPr lang="de-DE" dirty="0" smtClean="0"/>
              <a:t>Folientitel</a:t>
            </a:r>
            <a:endParaRPr lang="de-DE" dirty="0"/>
          </a:p>
        </p:txBody>
      </p:sp>
      <p:sp>
        <p:nvSpPr>
          <p:cNvPr id="3" name="Inhaltsplatzhalter 8"/>
          <p:cNvSpPr>
            <a:spLocks noGrp="1"/>
          </p:cNvSpPr>
          <p:nvPr>
            <p:ph sz="quarter" idx="14" hasCustomPrompt="1"/>
          </p:nvPr>
        </p:nvSpPr>
        <p:spPr>
          <a:xfrm>
            <a:off x="285750" y="1116000"/>
            <a:ext cx="8572500" cy="5148000"/>
          </a:xfrm>
          <a:prstGeom prst="rect">
            <a:avLst/>
          </a:prstGeom>
        </p:spPr>
        <p:txBody>
          <a:bodyPr/>
          <a:lstStyle>
            <a:lvl1pPr marL="252000" indent="-144000" algn="l">
              <a:spcBef>
                <a:spcPts val="300"/>
              </a:spcBef>
              <a:spcAft>
                <a:spcPts val="400"/>
              </a:spcAft>
              <a:buClr>
                <a:srgbClr val="555555"/>
              </a:buClr>
              <a:buFont typeface="Calibri" pitchFamily="34" charset="0"/>
              <a:buChar char=" "/>
              <a:defRPr sz="2000" b="0" i="1">
                <a:solidFill>
                  <a:srgbClr val="555555"/>
                </a:solidFill>
                <a:latin typeface="+mn-lt"/>
              </a:defRPr>
            </a:lvl1pPr>
            <a:lvl2pPr marL="504000" indent="-216000" algn="l">
              <a:spcAft>
                <a:spcPts val="0"/>
              </a:spcAft>
              <a:buClr>
                <a:srgbClr val="555555"/>
              </a:buClr>
              <a:buFont typeface="Wingdings" pitchFamily="2" charset="2"/>
              <a:buChar char="§"/>
              <a:defRPr sz="1800">
                <a:solidFill>
                  <a:srgbClr val="555555"/>
                </a:solidFill>
                <a:latin typeface="+mn-lt"/>
              </a:defRPr>
            </a:lvl2pPr>
            <a:lvl3pPr marL="720000" indent="-18000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Font typeface="Wingdings" pitchFamily="2" charset="2"/>
              <a:buChar char="§"/>
              <a:defRPr sz="1500" baseline="0">
                <a:solidFill>
                  <a:srgbClr val="555555"/>
                </a:solidFill>
                <a:latin typeface="+mn-lt"/>
              </a:defRPr>
            </a:lvl3pPr>
            <a:lvl4pPr marL="900000" indent="-18000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Font typeface="Arial" pitchFamily="34" charset="0"/>
              <a:buNone/>
              <a:defRPr sz="1600">
                <a:solidFill>
                  <a:srgbClr val="555555"/>
                </a:solidFill>
                <a:latin typeface="+mn-lt"/>
              </a:defRPr>
            </a:lvl4pPr>
            <a:lvl5pPr marL="1188000" indent="-288000" algn="l">
              <a:spcBef>
                <a:spcPts val="0"/>
              </a:spcBef>
              <a:buFont typeface="Calibri" pitchFamily="34" charset="0"/>
              <a:buChar char="»"/>
              <a:defRPr sz="1800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r>
              <a:rPr lang="de-DE" dirty="0" smtClean="0"/>
              <a:t>Überschrift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6" name="Textfeld 5"/>
          <p:cNvSpPr txBox="1"/>
          <p:nvPr userDrawn="1"/>
        </p:nvSpPr>
        <p:spPr>
          <a:xfrm>
            <a:off x="8358214" y="6429396"/>
            <a:ext cx="714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9456504-F3EE-4951-BA5D-CD0652275A46}" type="slidenum">
              <a:rPr lang="de-DE" sz="2000" smtClean="0">
                <a:solidFill>
                  <a:srgbClr val="555555"/>
                </a:solidFill>
              </a:rPr>
              <a:pPr algn="r"/>
              <a:t>‹#›</a:t>
            </a:fld>
            <a:endParaRPr lang="de-DE" sz="2000" dirty="0">
              <a:solidFill>
                <a:srgbClr val="555555"/>
              </a:solidFill>
            </a:endParaRP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5"/>
          </p:nvPr>
        </p:nvSpPr>
        <p:spPr>
          <a:xfrm>
            <a:off x="2714400" y="6501600"/>
            <a:ext cx="5356800" cy="27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55555"/>
                </a:solidFill>
              </a:defRPr>
            </a:lvl1pPr>
          </a:lstStyle>
          <a:p>
            <a:pPr algn="r"/>
            <a:r>
              <a:rPr lang="en-US" smtClean="0"/>
              <a:t>Model-based Database Systems</a:t>
            </a:r>
            <a:endParaRPr lang="de-DE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285720" y="208800"/>
            <a:ext cx="214314" cy="43088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de-DE" sz="2800" b="1" dirty="0" smtClean="0">
                <a:ln w="12700">
                  <a:solidFill>
                    <a:srgbClr val="74A200"/>
                  </a:solidFill>
                </a:ln>
                <a:solidFill>
                  <a:srgbClr val="AAF100"/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7271072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Bpedia-Inha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 userDrawn="1"/>
        </p:nvSpPr>
        <p:spPr>
          <a:xfrm>
            <a:off x="8072462" y="6500834"/>
            <a:ext cx="21431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 smtClean="0">
                <a:solidFill>
                  <a:srgbClr val="555555"/>
                </a:solidFill>
              </a:rPr>
              <a:t>|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0034" y="203200"/>
            <a:ext cx="5143536" cy="511156"/>
          </a:xfrm>
          <a:prstGeom prst="rect">
            <a:avLst/>
          </a:prstGeom>
        </p:spPr>
        <p:txBody>
          <a:bodyPr/>
          <a:lstStyle>
            <a:lvl1pPr algn="l">
              <a:buFont typeface="Wingdings" pitchFamily="2" charset="2"/>
              <a:buNone/>
              <a:defRPr sz="2400" b="1">
                <a:solidFill>
                  <a:srgbClr val="555555"/>
                </a:solidFill>
              </a:defRPr>
            </a:lvl1pPr>
          </a:lstStyle>
          <a:p>
            <a:r>
              <a:rPr lang="de-DE" dirty="0" smtClean="0"/>
              <a:t>Folientitel</a:t>
            </a:r>
            <a:endParaRPr lang="de-DE" dirty="0"/>
          </a:p>
        </p:txBody>
      </p:sp>
      <p:sp>
        <p:nvSpPr>
          <p:cNvPr id="3" name="Inhaltsplatzhalter 8"/>
          <p:cNvSpPr>
            <a:spLocks noGrp="1"/>
          </p:cNvSpPr>
          <p:nvPr>
            <p:ph sz="quarter" idx="14" hasCustomPrompt="1"/>
          </p:nvPr>
        </p:nvSpPr>
        <p:spPr>
          <a:xfrm>
            <a:off x="285750" y="1116000"/>
            <a:ext cx="8572500" cy="5148000"/>
          </a:xfrm>
          <a:prstGeom prst="rect">
            <a:avLst/>
          </a:prstGeom>
        </p:spPr>
        <p:txBody>
          <a:bodyPr/>
          <a:lstStyle>
            <a:lvl1pPr marL="252000" indent="-144000" algn="l">
              <a:spcBef>
                <a:spcPts val="300"/>
              </a:spcBef>
              <a:spcAft>
                <a:spcPts val="400"/>
              </a:spcAft>
              <a:buClr>
                <a:srgbClr val="555555"/>
              </a:buClr>
              <a:buFont typeface="Calibri" pitchFamily="34" charset="0"/>
              <a:buChar char=" "/>
              <a:defRPr sz="2000" b="0" i="1">
                <a:solidFill>
                  <a:srgbClr val="555555"/>
                </a:solidFill>
                <a:latin typeface="+mn-lt"/>
              </a:defRPr>
            </a:lvl1pPr>
            <a:lvl2pPr marL="504000" indent="-216000" algn="l">
              <a:spcAft>
                <a:spcPts val="0"/>
              </a:spcAft>
              <a:buClr>
                <a:srgbClr val="555555"/>
              </a:buClr>
              <a:buFont typeface="Wingdings" pitchFamily="2" charset="2"/>
              <a:buChar char="§"/>
              <a:defRPr sz="1800">
                <a:solidFill>
                  <a:srgbClr val="555555"/>
                </a:solidFill>
                <a:latin typeface="+mn-lt"/>
              </a:defRPr>
            </a:lvl2pPr>
            <a:lvl3pPr marL="720000" indent="-18000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Font typeface="Wingdings" pitchFamily="2" charset="2"/>
              <a:buChar char="§"/>
              <a:defRPr sz="1500" baseline="0">
                <a:solidFill>
                  <a:srgbClr val="555555"/>
                </a:solidFill>
                <a:latin typeface="+mn-lt"/>
              </a:defRPr>
            </a:lvl3pPr>
            <a:lvl4pPr marL="900000" indent="-18000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Font typeface="Arial" pitchFamily="34" charset="0"/>
              <a:buNone/>
              <a:defRPr sz="1600">
                <a:solidFill>
                  <a:srgbClr val="555555"/>
                </a:solidFill>
                <a:latin typeface="+mn-lt"/>
              </a:defRPr>
            </a:lvl4pPr>
            <a:lvl5pPr marL="1188000" indent="-288000" algn="l">
              <a:spcBef>
                <a:spcPts val="0"/>
              </a:spcBef>
              <a:buFont typeface="Calibri" pitchFamily="34" charset="0"/>
              <a:buChar char="»"/>
              <a:defRPr sz="1800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r>
              <a:rPr lang="de-DE" dirty="0" smtClean="0"/>
              <a:t>Überschrift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6" name="Textfeld 5"/>
          <p:cNvSpPr txBox="1"/>
          <p:nvPr userDrawn="1"/>
        </p:nvSpPr>
        <p:spPr>
          <a:xfrm>
            <a:off x="8358214" y="6429396"/>
            <a:ext cx="714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9456504-F3EE-4951-BA5D-CD0652275A46}" type="slidenum">
              <a:rPr lang="de-DE" sz="2000" smtClean="0">
                <a:solidFill>
                  <a:srgbClr val="555555"/>
                </a:solidFill>
              </a:rPr>
              <a:pPr algn="r"/>
              <a:t>‹#›</a:t>
            </a:fld>
            <a:endParaRPr lang="de-DE" sz="2000" dirty="0">
              <a:solidFill>
                <a:srgbClr val="555555"/>
              </a:solidFill>
            </a:endParaRP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5"/>
          </p:nvPr>
        </p:nvSpPr>
        <p:spPr>
          <a:xfrm>
            <a:off x="2714400" y="6501600"/>
            <a:ext cx="5356800" cy="277200"/>
          </a:xfrm>
        </p:spPr>
        <p:txBody>
          <a:bodyPr/>
          <a:lstStyle>
            <a:lvl1pPr>
              <a:defRPr>
                <a:solidFill>
                  <a:srgbClr val="555555"/>
                </a:solidFill>
              </a:defRPr>
            </a:lvl1pPr>
          </a:lstStyle>
          <a:p>
            <a:pPr algn="r"/>
            <a:r>
              <a:rPr lang="en-US" smtClean="0"/>
              <a:t>Model-based Database Systems</a:t>
            </a:r>
            <a:endParaRPr lang="de-DE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285720" y="208800"/>
            <a:ext cx="214314" cy="43088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de-DE" sz="2800" b="1" dirty="0" smtClean="0">
                <a:ln w="12700">
                  <a:solidFill>
                    <a:srgbClr val="74A200"/>
                  </a:solidFill>
                </a:ln>
                <a:solidFill>
                  <a:srgbClr val="AAF100"/>
                </a:solidFill>
              </a:rPr>
              <a:t>&gt;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Bpedia-Zwischentite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 userDrawn="1"/>
        </p:nvSpPr>
        <p:spPr>
          <a:xfrm>
            <a:off x="8072462" y="6500834"/>
            <a:ext cx="21431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 smtClean="0">
                <a:solidFill>
                  <a:srgbClr val="555555"/>
                </a:solidFill>
              </a:rPr>
              <a:t>|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2910" y="3143248"/>
            <a:ext cx="7786742" cy="511156"/>
          </a:xfrm>
          <a:prstGeom prst="rect">
            <a:avLst/>
          </a:prstGeom>
        </p:spPr>
        <p:txBody>
          <a:bodyPr/>
          <a:lstStyle>
            <a:lvl1pPr algn="ctr">
              <a:buFont typeface="Wingdings" pitchFamily="2" charset="2"/>
              <a:buNone/>
              <a:defRPr sz="3200" b="0" i="1">
                <a:solidFill>
                  <a:srgbClr val="555555"/>
                </a:solidFill>
              </a:defRPr>
            </a:lvl1pPr>
          </a:lstStyle>
          <a:p>
            <a:r>
              <a:rPr lang="de-DE" dirty="0" smtClean="0"/>
              <a:t>Folientitel</a:t>
            </a:r>
            <a:endParaRPr lang="de-DE" dirty="0"/>
          </a:p>
        </p:txBody>
      </p:sp>
      <p:sp>
        <p:nvSpPr>
          <p:cNvPr id="6" name="Textfeld 5"/>
          <p:cNvSpPr txBox="1"/>
          <p:nvPr userDrawn="1"/>
        </p:nvSpPr>
        <p:spPr>
          <a:xfrm>
            <a:off x="8358214" y="6429396"/>
            <a:ext cx="714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9456504-F3EE-4951-BA5D-CD0652275A46}" type="slidenum">
              <a:rPr lang="de-DE" sz="2000" smtClean="0">
                <a:solidFill>
                  <a:srgbClr val="555555"/>
                </a:solidFill>
              </a:rPr>
              <a:pPr algn="r"/>
              <a:t>‹#›</a:t>
            </a:fld>
            <a:endParaRPr lang="de-DE" sz="2000" dirty="0">
              <a:solidFill>
                <a:srgbClr val="555555"/>
              </a:solidFill>
            </a:endParaRP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5"/>
          </p:nvPr>
        </p:nvSpPr>
        <p:spPr>
          <a:xfrm>
            <a:off x="2714400" y="6501600"/>
            <a:ext cx="5356800" cy="277200"/>
          </a:xfrm>
        </p:spPr>
        <p:txBody>
          <a:bodyPr/>
          <a:lstStyle>
            <a:lvl1pPr>
              <a:defRPr>
                <a:solidFill>
                  <a:srgbClr val="555555"/>
                </a:solidFill>
              </a:defRPr>
            </a:lvl1pPr>
          </a:lstStyle>
          <a:p>
            <a:pPr algn="r"/>
            <a:r>
              <a:rPr lang="en-US" smtClean="0"/>
              <a:t>Model-based Database Systems</a:t>
            </a:r>
            <a:endParaRPr lang="de-DE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285720" y="208800"/>
            <a:ext cx="214314" cy="43088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de-DE" sz="2800" b="1" dirty="0" smtClean="0">
                <a:solidFill>
                  <a:srgbClr val="B2E928"/>
                </a:solidFill>
              </a:rPr>
              <a:t>&gt;</a:t>
            </a:r>
          </a:p>
        </p:txBody>
      </p:sp>
      <p:sp>
        <p:nvSpPr>
          <p:cNvPr id="8" name="Rechteck 7"/>
          <p:cNvSpPr/>
          <p:nvPr userDrawn="1"/>
        </p:nvSpPr>
        <p:spPr>
          <a:xfrm>
            <a:off x="214282" y="285728"/>
            <a:ext cx="357190" cy="285752"/>
          </a:xfrm>
          <a:prstGeom prst="rect">
            <a:avLst/>
          </a:prstGeom>
          <a:solidFill>
            <a:schemeClr val="bg1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noFill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Bpedia-Zweispalti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 userDrawn="1"/>
        </p:nvSpPr>
        <p:spPr>
          <a:xfrm>
            <a:off x="8072462" y="6500834"/>
            <a:ext cx="21431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 smtClean="0">
                <a:solidFill>
                  <a:srgbClr val="555555"/>
                </a:solidFill>
              </a:rPr>
              <a:t>|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0034" y="201600"/>
            <a:ext cx="5357850" cy="511156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rgbClr val="555555"/>
                </a:solidFill>
              </a:defRPr>
            </a:lvl1pPr>
          </a:lstStyle>
          <a:p>
            <a:r>
              <a:rPr lang="de-DE" dirty="0" smtClean="0"/>
              <a:t>Folientitel</a:t>
            </a:r>
            <a:endParaRPr lang="de-DE" dirty="0"/>
          </a:p>
        </p:txBody>
      </p:sp>
      <p:sp>
        <p:nvSpPr>
          <p:cNvPr id="3" name="Inhaltsplatzhalter 8"/>
          <p:cNvSpPr>
            <a:spLocks noGrp="1"/>
          </p:cNvSpPr>
          <p:nvPr>
            <p:ph sz="quarter" idx="14" hasCustomPrompt="1"/>
          </p:nvPr>
        </p:nvSpPr>
        <p:spPr>
          <a:xfrm>
            <a:off x="285750" y="1116000"/>
            <a:ext cx="4286250" cy="5148000"/>
          </a:xfrm>
          <a:prstGeom prst="rect">
            <a:avLst/>
          </a:prstGeom>
        </p:spPr>
        <p:txBody>
          <a:bodyPr/>
          <a:lstStyle>
            <a:lvl1pPr marL="252000" indent="-144000" algn="l">
              <a:spcBef>
                <a:spcPts val="300"/>
              </a:spcBef>
              <a:spcAft>
                <a:spcPts val="400"/>
              </a:spcAft>
              <a:buClr>
                <a:srgbClr val="555555"/>
              </a:buClr>
              <a:buFont typeface="Calibri" pitchFamily="34" charset="0"/>
              <a:buChar char=" "/>
              <a:defRPr sz="2000" b="0" i="1">
                <a:solidFill>
                  <a:srgbClr val="555555"/>
                </a:solidFill>
                <a:latin typeface="+mn-lt"/>
              </a:defRPr>
            </a:lvl1pPr>
            <a:lvl2pPr marL="504000" indent="-216000" algn="l">
              <a:spcAft>
                <a:spcPts val="0"/>
              </a:spcAft>
              <a:buClr>
                <a:srgbClr val="555555"/>
              </a:buClr>
              <a:buFont typeface="Wingdings" pitchFamily="2" charset="2"/>
              <a:buChar char="§"/>
              <a:defRPr sz="1800">
                <a:solidFill>
                  <a:srgbClr val="555555"/>
                </a:solidFill>
                <a:latin typeface="+mn-lt"/>
              </a:defRPr>
            </a:lvl2pPr>
            <a:lvl3pPr marL="720000" indent="-18000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Font typeface="Wingdings" pitchFamily="2" charset="2"/>
              <a:buChar char="§"/>
              <a:defRPr sz="1500" baseline="0">
                <a:solidFill>
                  <a:srgbClr val="555555"/>
                </a:solidFill>
                <a:latin typeface="+mn-lt"/>
              </a:defRPr>
            </a:lvl3pPr>
            <a:lvl4pPr marL="900000" indent="-18000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Font typeface="Arial" pitchFamily="34" charset="0"/>
              <a:buNone/>
              <a:defRPr sz="1600">
                <a:solidFill>
                  <a:srgbClr val="555555"/>
                </a:solidFill>
                <a:latin typeface="+mn-lt"/>
              </a:defRPr>
            </a:lvl4pPr>
            <a:lvl5pPr marL="1188000" indent="-288000" algn="l">
              <a:spcBef>
                <a:spcPts val="0"/>
              </a:spcBef>
              <a:buFont typeface="Calibri" pitchFamily="34" charset="0"/>
              <a:buChar char="»"/>
              <a:defRPr sz="1800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r>
              <a:rPr lang="de-DE" dirty="0" smtClean="0"/>
              <a:t>Überschrift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6" name="Textfeld 5"/>
          <p:cNvSpPr txBox="1"/>
          <p:nvPr userDrawn="1"/>
        </p:nvSpPr>
        <p:spPr>
          <a:xfrm>
            <a:off x="8358214" y="6429396"/>
            <a:ext cx="714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9456504-F3EE-4951-BA5D-CD0652275A46}" type="slidenum">
              <a:rPr lang="de-DE" sz="2000" smtClean="0">
                <a:solidFill>
                  <a:srgbClr val="555555"/>
                </a:solidFill>
              </a:rPr>
              <a:pPr algn="r"/>
              <a:t>‹#›</a:t>
            </a:fld>
            <a:endParaRPr lang="de-DE" sz="2000" dirty="0">
              <a:solidFill>
                <a:srgbClr val="555555"/>
              </a:solidFill>
            </a:endParaRP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5"/>
          </p:nvPr>
        </p:nvSpPr>
        <p:spPr>
          <a:xfrm>
            <a:off x="2714400" y="6501600"/>
            <a:ext cx="5356800" cy="277200"/>
          </a:xfrm>
        </p:spPr>
        <p:txBody>
          <a:bodyPr/>
          <a:lstStyle>
            <a:lvl1pPr>
              <a:defRPr>
                <a:solidFill>
                  <a:srgbClr val="555555"/>
                </a:solidFill>
              </a:defRPr>
            </a:lvl1pPr>
          </a:lstStyle>
          <a:p>
            <a:pPr algn="r"/>
            <a:r>
              <a:rPr lang="en-US" smtClean="0"/>
              <a:t>Model-based Database Systems</a:t>
            </a:r>
            <a:endParaRPr lang="de-DE" dirty="0"/>
          </a:p>
        </p:txBody>
      </p:sp>
      <p:sp>
        <p:nvSpPr>
          <p:cNvPr id="8" name="Inhaltsplatzhalter 8"/>
          <p:cNvSpPr>
            <a:spLocks noGrp="1"/>
          </p:cNvSpPr>
          <p:nvPr>
            <p:ph sz="quarter" idx="16" hasCustomPrompt="1"/>
          </p:nvPr>
        </p:nvSpPr>
        <p:spPr>
          <a:xfrm>
            <a:off x="4572000" y="1116000"/>
            <a:ext cx="4286220" cy="5148000"/>
          </a:xfrm>
          <a:prstGeom prst="rect">
            <a:avLst/>
          </a:prstGeom>
        </p:spPr>
        <p:txBody>
          <a:bodyPr/>
          <a:lstStyle>
            <a:lvl1pPr marL="252000" indent="-144000" algn="l">
              <a:spcBef>
                <a:spcPts val="300"/>
              </a:spcBef>
              <a:spcAft>
                <a:spcPts val="400"/>
              </a:spcAft>
              <a:buClr>
                <a:srgbClr val="555555"/>
              </a:buClr>
              <a:buFont typeface="Calibri" pitchFamily="34" charset="0"/>
              <a:buChar char=" "/>
              <a:defRPr sz="2000" b="0" i="1">
                <a:solidFill>
                  <a:srgbClr val="555555"/>
                </a:solidFill>
                <a:latin typeface="+mn-lt"/>
              </a:defRPr>
            </a:lvl1pPr>
            <a:lvl2pPr marL="504000" indent="-216000" algn="l">
              <a:spcAft>
                <a:spcPts val="0"/>
              </a:spcAft>
              <a:buClr>
                <a:srgbClr val="555555"/>
              </a:buClr>
              <a:buFont typeface="Wingdings" pitchFamily="2" charset="2"/>
              <a:buChar char="§"/>
              <a:defRPr sz="1800">
                <a:solidFill>
                  <a:srgbClr val="555555"/>
                </a:solidFill>
                <a:latin typeface="+mn-lt"/>
              </a:defRPr>
            </a:lvl2pPr>
            <a:lvl3pPr marL="720000" indent="-18000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Font typeface="Wingdings" pitchFamily="2" charset="2"/>
              <a:buChar char="§"/>
              <a:defRPr sz="1500" baseline="0">
                <a:solidFill>
                  <a:srgbClr val="555555"/>
                </a:solidFill>
                <a:latin typeface="+mn-lt"/>
              </a:defRPr>
            </a:lvl3pPr>
            <a:lvl4pPr marL="900000" indent="-18000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Font typeface="Arial" pitchFamily="34" charset="0"/>
              <a:buNone/>
              <a:defRPr sz="1600">
                <a:solidFill>
                  <a:srgbClr val="555555"/>
                </a:solidFill>
                <a:latin typeface="+mn-lt"/>
              </a:defRPr>
            </a:lvl4pPr>
            <a:lvl5pPr marL="1188000" indent="-288000" algn="l">
              <a:spcBef>
                <a:spcPts val="0"/>
              </a:spcBef>
              <a:buFont typeface="Calibri" pitchFamily="34" charset="0"/>
              <a:buChar char="»"/>
              <a:defRPr sz="1800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r>
              <a:rPr lang="de-DE" dirty="0" smtClean="0"/>
              <a:t>Überschrift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1" name="Textfeld 10"/>
          <p:cNvSpPr txBox="1"/>
          <p:nvPr userDrawn="1"/>
        </p:nvSpPr>
        <p:spPr>
          <a:xfrm>
            <a:off x="285720" y="208800"/>
            <a:ext cx="214314" cy="43088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de-DE" sz="2800" b="1" dirty="0" smtClean="0">
                <a:ln w="12700">
                  <a:solidFill>
                    <a:srgbClr val="74A200"/>
                  </a:solidFill>
                </a:ln>
                <a:solidFill>
                  <a:srgbClr val="AAF100"/>
                </a:solidFill>
              </a:rPr>
              <a:t>&gt;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Bpedia-Vortrags-The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5"/>
          <p:cNvSpPr>
            <a:spLocks noGrp="1"/>
          </p:cNvSpPr>
          <p:nvPr>
            <p:ph type="title" hasCustomPrompt="1"/>
          </p:nvPr>
        </p:nvSpPr>
        <p:spPr>
          <a:xfrm>
            <a:off x="571472" y="2857500"/>
            <a:ext cx="7858180" cy="1571632"/>
          </a:xfrm>
          <a:prstGeom prst="rect">
            <a:avLst/>
          </a:prstGeom>
        </p:spPr>
        <p:txBody>
          <a:bodyPr/>
          <a:lstStyle>
            <a:lvl1pPr algn="l">
              <a:defRPr sz="3200" b="0" i="1" baseline="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Titel des Vortrags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71472" y="2071678"/>
            <a:ext cx="4286280" cy="642942"/>
          </a:xfrm>
          <a:prstGeom prst="rect">
            <a:avLst/>
          </a:prstGeom>
        </p:spPr>
        <p:txBody>
          <a:bodyPr/>
          <a:lstStyle>
            <a:lvl1pPr algn="l">
              <a:defRPr sz="3200" i="0" u="none">
                <a:solidFill>
                  <a:srgbClr val="AAF100"/>
                </a:solidFill>
              </a:defRPr>
            </a:lvl1pPr>
          </a:lstStyle>
          <a:p>
            <a:pPr lvl="0"/>
            <a:r>
              <a:rPr lang="de-DE" dirty="0" smtClean="0"/>
              <a:t>Vortragender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03369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Bpedia-Themenabsch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5"/>
          <p:cNvSpPr>
            <a:spLocks noGrp="1"/>
          </p:cNvSpPr>
          <p:nvPr>
            <p:ph type="title" hasCustomPrompt="1"/>
          </p:nvPr>
        </p:nvSpPr>
        <p:spPr>
          <a:xfrm>
            <a:off x="1428728" y="2857500"/>
            <a:ext cx="7000924" cy="1571632"/>
          </a:xfrm>
          <a:prstGeom prst="rect">
            <a:avLst/>
          </a:prstGeom>
        </p:spPr>
        <p:txBody>
          <a:bodyPr/>
          <a:lstStyle>
            <a:lvl1pPr algn="l"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Themenabschnitt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28596" y="2571754"/>
            <a:ext cx="1000132" cy="928684"/>
          </a:xfrm>
          <a:prstGeom prst="rect">
            <a:avLst/>
          </a:prstGeom>
        </p:spPr>
        <p:txBody>
          <a:bodyPr/>
          <a:lstStyle>
            <a:lvl1pPr algn="r">
              <a:defRPr sz="5700">
                <a:solidFill>
                  <a:srgbClr val="AAF100"/>
                </a:solidFill>
              </a:defRPr>
            </a:lvl1pPr>
          </a:lstStyle>
          <a:p>
            <a:pPr lvl="0"/>
            <a:r>
              <a:rPr lang="de-DE" dirty="0" smtClean="0"/>
              <a:t>A0</a:t>
            </a:r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Bpedia-Modul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5"/>
          <p:cNvSpPr>
            <a:spLocks noGrp="1"/>
          </p:cNvSpPr>
          <p:nvPr>
            <p:ph type="title" hasCustomPrompt="1"/>
          </p:nvPr>
        </p:nvSpPr>
        <p:spPr>
          <a:xfrm>
            <a:off x="571472" y="2857500"/>
            <a:ext cx="7858180" cy="1571632"/>
          </a:xfrm>
          <a:prstGeom prst="rect">
            <a:avLst/>
          </a:prstGeom>
        </p:spPr>
        <p:txBody>
          <a:bodyPr/>
          <a:lstStyle>
            <a:lvl1pPr algn="l">
              <a:defRPr sz="3200" b="0" i="0" baseline="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Titel des Moduls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71472" y="2071678"/>
            <a:ext cx="4286280" cy="642942"/>
          </a:xfrm>
          <a:prstGeom prst="rect">
            <a:avLst/>
          </a:prstGeom>
        </p:spPr>
        <p:txBody>
          <a:bodyPr/>
          <a:lstStyle>
            <a:lvl1pPr algn="l">
              <a:defRPr sz="3600" i="0" u="none" cap="small" baseline="0">
                <a:solidFill>
                  <a:srgbClr val="AAF100"/>
                </a:solidFill>
              </a:defRPr>
            </a:lvl1pPr>
          </a:lstStyle>
          <a:p>
            <a:pPr lvl="0"/>
            <a:r>
              <a:rPr lang="de-DE" dirty="0" smtClean="0"/>
              <a:t>Modul A</a:t>
            </a:r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Bpedia-Vortrags-The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5"/>
          <p:cNvSpPr>
            <a:spLocks noGrp="1"/>
          </p:cNvSpPr>
          <p:nvPr>
            <p:ph type="title" hasCustomPrompt="1"/>
          </p:nvPr>
        </p:nvSpPr>
        <p:spPr>
          <a:xfrm>
            <a:off x="571472" y="2857500"/>
            <a:ext cx="7858180" cy="1571632"/>
          </a:xfrm>
          <a:prstGeom prst="rect">
            <a:avLst/>
          </a:prstGeom>
        </p:spPr>
        <p:txBody>
          <a:bodyPr/>
          <a:lstStyle>
            <a:lvl1pPr algn="l">
              <a:defRPr sz="3200" b="0" i="1" baseline="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Titel des Vortrags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71472" y="2071678"/>
            <a:ext cx="4286280" cy="642942"/>
          </a:xfrm>
          <a:prstGeom prst="rect">
            <a:avLst/>
          </a:prstGeom>
        </p:spPr>
        <p:txBody>
          <a:bodyPr/>
          <a:lstStyle>
            <a:lvl1pPr algn="l">
              <a:defRPr sz="3200" i="0" u="none">
                <a:solidFill>
                  <a:srgbClr val="AAF100"/>
                </a:solidFill>
              </a:defRPr>
            </a:lvl1pPr>
          </a:lstStyle>
          <a:p>
            <a:pPr lvl="0"/>
            <a:r>
              <a:rPr lang="de-DE" dirty="0" smtClean="0"/>
              <a:t>Vortragender</a:t>
            </a:r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Bpedia-Norma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 userDrawn="1"/>
        </p:nvSpPr>
        <p:spPr>
          <a:xfrm>
            <a:off x="8072462" y="6500834"/>
            <a:ext cx="21431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 smtClean="0">
                <a:solidFill>
                  <a:srgbClr val="555555"/>
                </a:solidFill>
              </a:rPr>
              <a:t>|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0034" y="203200"/>
            <a:ext cx="5143536" cy="511156"/>
          </a:xfrm>
          <a:prstGeom prst="rect">
            <a:avLst/>
          </a:prstGeom>
        </p:spPr>
        <p:txBody>
          <a:bodyPr/>
          <a:lstStyle>
            <a:lvl1pPr algn="l">
              <a:buFont typeface="Wingdings" pitchFamily="2" charset="2"/>
              <a:buNone/>
              <a:defRPr sz="2400" b="1">
                <a:solidFill>
                  <a:srgbClr val="555555"/>
                </a:solidFill>
              </a:defRPr>
            </a:lvl1pPr>
          </a:lstStyle>
          <a:p>
            <a:r>
              <a:rPr lang="de-DE" dirty="0" smtClean="0"/>
              <a:t>Folientitel</a:t>
            </a:r>
            <a:endParaRPr lang="de-DE" dirty="0"/>
          </a:p>
        </p:txBody>
      </p:sp>
      <p:sp>
        <p:nvSpPr>
          <p:cNvPr id="3" name="Inhaltsplatzhalter 8"/>
          <p:cNvSpPr>
            <a:spLocks noGrp="1"/>
          </p:cNvSpPr>
          <p:nvPr>
            <p:ph sz="quarter" idx="14" hasCustomPrompt="1"/>
          </p:nvPr>
        </p:nvSpPr>
        <p:spPr>
          <a:xfrm>
            <a:off x="285750" y="1285860"/>
            <a:ext cx="8572500" cy="5072098"/>
          </a:xfrm>
          <a:prstGeom prst="rect">
            <a:avLst/>
          </a:prstGeom>
        </p:spPr>
        <p:txBody>
          <a:bodyPr/>
          <a:lstStyle>
            <a:lvl1pPr marL="252000" indent="-144000" algn="l">
              <a:spcBef>
                <a:spcPts val="300"/>
              </a:spcBef>
              <a:spcAft>
                <a:spcPts val="400"/>
              </a:spcAft>
              <a:buClr>
                <a:srgbClr val="555555"/>
              </a:buClr>
              <a:buFont typeface="Calibri" pitchFamily="34" charset="0"/>
              <a:buChar char=" "/>
              <a:defRPr sz="2000" b="0" i="1">
                <a:solidFill>
                  <a:srgbClr val="555555"/>
                </a:solidFill>
                <a:latin typeface="+mn-lt"/>
              </a:defRPr>
            </a:lvl1pPr>
            <a:lvl2pPr marL="504000" indent="-216000" algn="l">
              <a:spcAft>
                <a:spcPts val="0"/>
              </a:spcAft>
              <a:buClr>
                <a:srgbClr val="555555"/>
              </a:buClr>
              <a:buFont typeface="Wingdings" pitchFamily="2" charset="2"/>
              <a:buChar char="§"/>
              <a:defRPr sz="1800">
                <a:solidFill>
                  <a:srgbClr val="555555"/>
                </a:solidFill>
                <a:latin typeface="+mn-lt"/>
              </a:defRPr>
            </a:lvl2pPr>
            <a:lvl3pPr marL="720000" indent="-18000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Font typeface="Wingdings" pitchFamily="2" charset="2"/>
              <a:buChar char="§"/>
              <a:defRPr sz="1400" baseline="0">
                <a:solidFill>
                  <a:srgbClr val="555555"/>
                </a:solidFill>
                <a:latin typeface="+mn-lt"/>
              </a:defRPr>
            </a:lvl3pPr>
            <a:lvl4pPr marL="900000" indent="-18000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Font typeface="Arial" pitchFamily="34" charset="0"/>
              <a:buNone/>
              <a:defRPr sz="1600">
                <a:solidFill>
                  <a:srgbClr val="555555"/>
                </a:solidFill>
                <a:latin typeface="+mn-lt"/>
              </a:defRPr>
            </a:lvl4pPr>
            <a:lvl5pPr marL="1188000" indent="-288000" algn="l">
              <a:spcBef>
                <a:spcPts val="0"/>
              </a:spcBef>
              <a:buFont typeface="Calibri" pitchFamily="34" charset="0"/>
              <a:buChar char="»"/>
              <a:defRPr sz="1800">
                <a:solidFill>
                  <a:srgbClr val="000000"/>
                </a:solidFill>
                <a:latin typeface="+mn-lt"/>
              </a:defRPr>
            </a:lvl5pPr>
          </a:lstStyle>
          <a:p>
            <a:pPr lvl="0"/>
            <a:r>
              <a:rPr lang="de-DE" dirty="0" smtClean="0"/>
              <a:t>Überschrift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6" name="Textfeld 5"/>
          <p:cNvSpPr txBox="1"/>
          <p:nvPr userDrawn="1"/>
        </p:nvSpPr>
        <p:spPr>
          <a:xfrm>
            <a:off x="8358214" y="6429396"/>
            <a:ext cx="714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9456504-F3EE-4951-BA5D-CD0652275A46}" type="slidenum">
              <a:rPr lang="de-DE" sz="2000" smtClean="0">
                <a:solidFill>
                  <a:srgbClr val="555555"/>
                </a:solidFill>
              </a:rPr>
              <a:pPr algn="r"/>
              <a:t>‹#›</a:t>
            </a:fld>
            <a:endParaRPr lang="de-DE" sz="2000" dirty="0">
              <a:solidFill>
                <a:srgbClr val="555555"/>
              </a:solidFill>
            </a:endParaRPr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5"/>
          </p:nvPr>
        </p:nvSpPr>
        <p:spPr>
          <a:xfrm>
            <a:off x="2714400" y="6501600"/>
            <a:ext cx="5356800" cy="27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55555"/>
                </a:solidFill>
              </a:defRPr>
            </a:lvl1pPr>
          </a:lstStyle>
          <a:p>
            <a:pPr algn="r"/>
            <a:r>
              <a:rPr lang="en-US" smtClean="0"/>
              <a:t>Model-based Database Systems</a:t>
            </a:r>
            <a:endParaRPr lang="de-DE" dirty="0"/>
          </a:p>
        </p:txBody>
      </p:sp>
      <p:sp>
        <p:nvSpPr>
          <p:cNvPr id="13" name="Textfeld 12"/>
          <p:cNvSpPr txBox="1"/>
          <p:nvPr userDrawn="1"/>
        </p:nvSpPr>
        <p:spPr>
          <a:xfrm>
            <a:off x="285720" y="208800"/>
            <a:ext cx="214314" cy="43088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l"/>
            <a:r>
              <a:rPr lang="de-DE" sz="2800" b="1" dirty="0" smtClean="0">
                <a:solidFill>
                  <a:srgbClr val="B2E928"/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9002512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feld 14"/>
          <p:cNvSpPr txBox="1"/>
          <p:nvPr/>
        </p:nvSpPr>
        <p:spPr>
          <a:xfrm>
            <a:off x="-32" y="6472800"/>
            <a:ext cx="2000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>
                <a:solidFill>
                  <a:srgbClr val="555555"/>
                </a:solidFill>
              </a:rPr>
              <a:t>©</a:t>
            </a:r>
            <a:r>
              <a:rPr lang="de-DE" sz="1400" b="0" dirty="0" smtClean="0">
                <a:solidFill>
                  <a:srgbClr val="555555"/>
                </a:solidFill>
              </a:rPr>
              <a:t> </a:t>
            </a:r>
            <a:r>
              <a:rPr lang="de-DE" sz="1000" b="0" dirty="0" smtClean="0">
                <a:solidFill>
                  <a:srgbClr val="555555"/>
                </a:solidFill>
              </a:rPr>
              <a:t>Kasun Perera      </a:t>
            </a:r>
            <a:r>
              <a:rPr lang="de-DE" sz="1000" b="0" baseline="0" dirty="0" smtClean="0">
                <a:solidFill>
                  <a:srgbClr val="555555"/>
                </a:solidFill>
              </a:rPr>
              <a:t>| </a:t>
            </a:r>
          </a:p>
        </p:txBody>
      </p:sp>
      <p:pic>
        <p:nvPicPr>
          <p:cNvPr id="18" name="Grafik 17" descr="logo_blau_425x123.gif"/>
          <p:cNvPicPr>
            <a:picLocks noChangeAspect="1"/>
          </p:cNvPicPr>
          <p:nvPr/>
        </p:nvPicPr>
        <p:blipFill>
          <a:blip r:embed="rId7" cstate="print">
            <a:grayscl/>
          </a:blip>
          <a:stretch>
            <a:fillRect/>
          </a:stretch>
        </p:blipFill>
        <p:spPr>
          <a:xfrm>
            <a:off x="1364423" y="6571148"/>
            <a:ext cx="497561" cy="144000"/>
          </a:xfrm>
          <a:prstGeom prst="rect">
            <a:avLst/>
          </a:prstGeom>
        </p:spPr>
      </p:pic>
      <p:sp>
        <p:nvSpPr>
          <p:cNvPr id="19" name="Rechteck 18"/>
          <p:cNvSpPr/>
          <p:nvPr/>
        </p:nvSpPr>
        <p:spPr>
          <a:xfrm>
            <a:off x="0" y="6822024"/>
            <a:ext cx="9144000" cy="36000"/>
          </a:xfrm>
          <a:prstGeom prst="rect">
            <a:avLst/>
          </a:prstGeom>
          <a:solidFill>
            <a:srgbClr val="555555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noFill/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-32" y="6786586"/>
            <a:ext cx="9144000" cy="36000"/>
          </a:xfrm>
          <a:prstGeom prst="rect">
            <a:avLst/>
          </a:prstGeom>
          <a:solidFill>
            <a:srgbClr val="AAF100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rgbClr val="B2E928"/>
              </a:solidFill>
            </a:endParaRPr>
          </a:p>
        </p:txBody>
      </p:sp>
      <p:cxnSp>
        <p:nvCxnSpPr>
          <p:cNvPr id="29" name="Gerade Verbindung 28"/>
          <p:cNvCxnSpPr/>
          <p:nvPr/>
        </p:nvCxnSpPr>
        <p:spPr>
          <a:xfrm flipV="1">
            <a:off x="8858280" y="671513"/>
            <a:ext cx="276195" cy="1"/>
          </a:xfrm>
          <a:prstGeom prst="line">
            <a:avLst/>
          </a:prstGeom>
          <a:ln w="12700">
            <a:solidFill>
              <a:srgbClr val="55555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>
            <a:off x="8964032" y="642918"/>
            <a:ext cx="180000" cy="159"/>
          </a:xfrm>
          <a:prstGeom prst="line">
            <a:avLst/>
          </a:prstGeom>
          <a:ln w="12700">
            <a:solidFill>
              <a:srgbClr val="B2E92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/>
          <p:cNvCxnSpPr/>
          <p:nvPr/>
        </p:nvCxnSpPr>
        <p:spPr>
          <a:xfrm>
            <a:off x="0" y="644506"/>
            <a:ext cx="8460432" cy="0"/>
          </a:xfrm>
          <a:prstGeom prst="line">
            <a:avLst/>
          </a:prstGeom>
          <a:ln w="12700">
            <a:solidFill>
              <a:srgbClr val="55555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/>
          <p:cNvCxnSpPr/>
          <p:nvPr/>
        </p:nvCxnSpPr>
        <p:spPr>
          <a:xfrm>
            <a:off x="0" y="673102"/>
            <a:ext cx="8279504" cy="0"/>
          </a:xfrm>
          <a:prstGeom prst="line">
            <a:avLst/>
          </a:prstGeom>
          <a:ln w="12700">
            <a:solidFill>
              <a:srgbClr val="AAF1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ußzeilenplatzhalter 10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Model-based Database Systems</a:t>
            </a:r>
            <a:endParaRPr lang="de-DE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42689" y="162000"/>
            <a:ext cx="3393807" cy="720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25" r:id="rId2"/>
    <p:sldLayoutId id="2147483728" r:id="rId3"/>
    <p:sldLayoutId id="2147483727" r:id="rId4"/>
    <p:sldLayoutId id="2147483734" r:id="rId5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ts val="0"/>
        </a:spcBef>
        <a:buFont typeface="Arial" pitchFamily="34" charset="0"/>
        <a:buNone/>
        <a:defRPr sz="4000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200" b="0" kern="1200">
          <a:solidFill>
            <a:schemeClr val="bg1"/>
          </a:solidFill>
          <a:latin typeface="Calibri" pitchFamily="34" charset="0"/>
          <a:ea typeface="+mn-ea"/>
          <a:cs typeface="+mn-cs"/>
        </a:defRPr>
      </a:lvl2pPr>
      <a:lvl3pPr marL="1143000" indent="-228600" algn="ctr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ctr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ctr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5555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feld 14"/>
          <p:cNvSpPr txBox="1"/>
          <p:nvPr/>
        </p:nvSpPr>
        <p:spPr>
          <a:xfrm>
            <a:off x="-32" y="6472800"/>
            <a:ext cx="2000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>
                <a:solidFill>
                  <a:srgbClr val="555555"/>
                </a:solidFill>
              </a:rPr>
              <a:t>©</a:t>
            </a:r>
            <a:r>
              <a:rPr lang="de-DE" sz="1400" b="0" dirty="0" smtClean="0">
                <a:solidFill>
                  <a:srgbClr val="555555"/>
                </a:solidFill>
              </a:rPr>
              <a:t> </a:t>
            </a:r>
            <a:r>
              <a:rPr lang="de-DE" sz="1000" b="0" dirty="0" smtClean="0">
                <a:solidFill>
                  <a:srgbClr val="555555"/>
                </a:solidFill>
              </a:rPr>
              <a:t>Prof. Dr.-Ing.</a:t>
            </a:r>
            <a:r>
              <a:rPr lang="de-DE" sz="1000" b="0" baseline="0" dirty="0" smtClean="0">
                <a:solidFill>
                  <a:srgbClr val="555555"/>
                </a:solidFill>
              </a:rPr>
              <a:t> Wolfgang Lehner |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17946" y="36000"/>
            <a:ext cx="3393802" cy="720000"/>
          </a:xfrm>
          <a:prstGeom prst="rect">
            <a:avLst/>
          </a:prstGeom>
          <a:noFill/>
        </p:spPr>
      </p:pic>
      <p:sp>
        <p:nvSpPr>
          <p:cNvPr id="20" name="Rechteck 19"/>
          <p:cNvSpPr/>
          <p:nvPr/>
        </p:nvSpPr>
        <p:spPr>
          <a:xfrm>
            <a:off x="-32" y="6822024"/>
            <a:ext cx="9144000" cy="36000"/>
          </a:xfrm>
          <a:prstGeom prst="rect">
            <a:avLst/>
          </a:prstGeom>
          <a:solidFill>
            <a:srgbClr val="B2E928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noFill/>
            </a:endParaRPr>
          </a:p>
        </p:txBody>
      </p:sp>
      <p:cxnSp>
        <p:nvCxnSpPr>
          <p:cNvPr id="29" name="Gerade Verbindung 28"/>
          <p:cNvCxnSpPr/>
          <p:nvPr/>
        </p:nvCxnSpPr>
        <p:spPr>
          <a:xfrm>
            <a:off x="0" y="528638"/>
            <a:ext cx="2571736" cy="1588"/>
          </a:xfrm>
          <a:prstGeom prst="line">
            <a:avLst/>
          </a:prstGeom>
          <a:ln w="127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>
            <a:off x="0" y="500042"/>
            <a:ext cx="2143108" cy="1588"/>
          </a:xfrm>
          <a:prstGeom prst="line">
            <a:avLst/>
          </a:prstGeom>
          <a:ln w="12700">
            <a:solidFill>
              <a:srgbClr val="B2E92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 Verbindung 33"/>
          <p:cNvCxnSpPr/>
          <p:nvPr/>
        </p:nvCxnSpPr>
        <p:spPr>
          <a:xfrm>
            <a:off x="3143240" y="500042"/>
            <a:ext cx="6000760" cy="1588"/>
          </a:xfrm>
          <a:prstGeom prst="line">
            <a:avLst/>
          </a:prstGeom>
          <a:ln w="127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/>
          <p:cNvCxnSpPr/>
          <p:nvPr/>
        </p:nvCxnSpPr>
        <p:spPr>
          <a:xfrm>
            <a:off x="3384000" y="528638"/>
            <a:ext cx="5760000" cy="1588"/>
          </a:xfrm>
          <a:prstGeom prst="line">
            <a:avLst/>
          </a:prstGeom>
          <a:ln w="12700">
            <a:solidFill>
              <a:srgbClr val="B2E92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:\Dokumente und Einstellungen\Martin\Desktop\logo_weiss_266x77.gi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072462" y="142852"/>
            <a:ext cx="888984" cy="25733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9" r:id="rId2"/>
    <p:sldLayoutId id="2147483721" r:id="rId3"/>
    <p:sldLayoutId id="2147483731" r:id="rId4"/>
    <p:sldLayoutId id="2147483732" r:id="rId5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ts val="0"/>
        </a:spcBef>
        <a:buFont typeface="Arial" pitchFamily="34" charset="0"/>
        <a:buNone/>
        <a:defRPr sz="4000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200" b="0" kern="1200">
          <a:solidFill>
            <a:schemeClr val="bg1"/>
          </a:solidFill>
          <a:latin typeface="Calibri" pitchFamily="34" charset="0"/>
          <a:ea typeface="+mn-ea"/>
          <a:cs typeface="+mn-cs"/>
        </a:defRPr>
      </a:lvl2pPr>
      <a:lvl3pPr marL="1143000" indent="-228600" algn="ctr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ctr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ctr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microsoft.com/office/2007/relationships/hdphoto" Target="../media/hdphoto2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microsoft.com/office/2007/relationships/hdphoto" Target="../media/hdphoto1.wdp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Model-based Database Systems</a:t>
            </a:r>
            <a:endParaRPr lang="en-US" sz="4000" dirty="0"/>
          </a:p>
        </p:txBody>
      </p:sp>
      <p:sp>
        <p:nvSpPr>
          <p:cNvPr id="4" name="Textplatzhalter 2"/>
          <p:cNvSpPr txBox="1">
            <a:spLocks/>
          </p:cNvSpPr>
          <p:nvPr/>
        </p:nvSpPr>
        <p:spPr>
          <a:xfrm>
            <a:off x="723872" y="3717032"/>
            <a:ext cx="7456912" cy="64294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3200" i="0" u="none" kern="1200">
                <a:solidFill>
                  <a:srgbClr val="AAF100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200" b="0" kern="1200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err="1" smtClean="0"/>
              <a:t>Kasun</a:t>
            </a:r>
            <a:r>
              <a:rPr lang="en-US" sz="2400" dirty="0" smtClean="0"/>
              <a:t> </a:t>
            </a:r>
            <a:r>
              <a:rPr lang="en-US" sz="2400" dirty="0" err="1" smtClean="0"/>
              <a:t>Perera</a:t>
            </a:r>
            <a:endParaRPr lang="en-US" sz="2400" dirty="0"/>
          </a:p>
        </p:txBody>
      </p:sp>
      <p:sp>
        <p:nvSpPr>
          <p:cNvPr id="5" name="Textplatzhalter 2"/>
          <p:cNvSpPr txBox="1">
            <a:spLocks/>
          </p:cNvSpPr>
          <p:nvPr/>
        </p:nvSpPr>
        <p:spPr>
          <a:xfrm>
            <a:off x="6228184" y="5949280"/>
            <a:ext cx="2687616" cy="64294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3200" i="0" u="none" kern="1200">
                <a:solidFill>
                  <a:srgbClr val="AAF100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200" b="0" kern="1200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April 2014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2061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Experiments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108000" indent="0">
              <a:buNone/>
            </a:pPr>
            <a:r>
              <a:rPr lang="en-US" dirty="0" smtClean="0"/>
              <a:t>Time Series : hourly time series for energy price, energy demand</a:t>
            </a:r>
          </a:p>
          <a:p>
            <a:pPr marL="108000" indent="0">
              <a:buNone/>
            </a:pPr>
            <a:endParaRPr lang="en-US" dirty="0"/>
          </a:p>
          <a:p>
            <a:pPr marL="108000" indent="0">
              <a:buNone/>
            </a:pPr>
            <a:endParaRPr lang="en-US" dirty="0" smtClean="0"/>
          </a:p>
          <a:p>
            <a:pPr marL="108000" indent="0">
              <a:buNone/>
            </a:pPr>
            <a:endParaRPr lang="en-US" dirty="0"/>
          </a:p>
          <a:p>
            <a:pPr marL="108000" indent="0">
              <a:buNone/>
            </a:pPr>
            <a:endParaRPr lang="en-US" dirty="0" smtClean="0"/>
          </a:p>
          <a:p>
            <a:pPr marL="108000" indent="0">
              <a:buNone/>
            </a:pPr>
            <a:endParaRPr lang="en-US" dirty="0"/>
          </a:p>
          <a:p>
            <a:pPr marL="108000" indent="0">
              <a:buNone/>
            </a:pPr>
            <a:endParaRPr lang="en-US" dirty="0" smtClean="0"/>
          </a:p>
          <a:p>
            <a:pPr marL="108000" indent="0">
              <a:buNone/>
            </a:pPr>
            <a:endParaRPr lang="en-US" dirty="0"/>
          </a:p>
          <a:p>
            <a:pPr marL="108000" indent="0">
              <a:buNone/>
            </a:pPr>
            <a:endParaRPr lang="en-US" dirty="0" smtClean="0"/>
          </a:p>
          <a:p>
            <a:pPr marL="108000" indent="0">
              <a:buNone/>
            </a:pPr>
            <a:endParaRPr lang="en-US" dirty="0"/>
          </a:p>
          <a:p>
            <a:pPr marL="108000" indent="0">
              <a:buNone/>
            </a:pPr>
            <a:r>
              <a:rPr lang="en-US" dirty="0" smtClean="0"/>
              <a:t>Compression Factor: 8</a:t>
            </a:r>
          </a:p>
          <a:p>
            <a:pPr marL="108000" indent="0">
              <a:buNone/>
            </a:pPr>
            <a:r>
              <a:rPr lang="en-US" dirty="0" smtClean="0"/>
              <a:t>Error rate: 3% ~ 9.5%</a:t>
            </a:r>
          </a:p>
          <a:p>
            <a:pPr marL="108000" indent="0">
              <a:buNone/>
            </a:pPr>
            <a:endParaRPr lang="en-US" dirty="0" smtClean="0"/>
          </a:p>
          <a:p>
            <a:pPr marL="10800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smtClean="0"/>
              <a:t>Model-based Database Systems</a:t>
            </a:r>
            <a:endParaRPr lang="de-DE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187624" y="1711841"/>
            <a:ext cx="0" cy="30243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899592" y="4520153"/>
            <a:ext cx="74888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108799" y="4520153"/>
            <a:ext cx="4956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555555"/>
                </a:solidFill>
              </a:rPr>
              <a:t>Time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890" y="1711841"/>
            <a:ext cx="5287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555555"/>
                </a:solidFill>
              </a:rPr>
              <a:t>Value</a:t>
            </a:r>
          </a:p>
        </p:txBody>
      </p:sp>
      <p:sp>
        <p:nvSpPr>
          <p:cNvPr id="10" name="Freeform 9"/>
          <p:cNvSpPr/>
          <p:nvPr/>
        </p:nvSpPr>
        <p:spPr>
          <a:xfrm>
            <a:off x="1436914" y="2612569"/>
            <a:ext cx="5583358" cy="1674423"/>
          </a:xfrm>
          <a:custGeom>
            <a:avLst/>
            <a:gdLst>
              <a:gd name="connsiteX0" fmla="*/ 0 w 3621974"/>
              <a:gd name="connsiteY0" fmla="*/ 1674423 h 1674423"/>
              <a:gd name="connsiteX1" fmla="*/ 296883 w 3621974"/>
              <a:gd name="connsiteY1" fmla="*/ 878776 h 1674423"/>
              <a:gd name="connsiteX2" fmla="*/ 593767 w 3621974"/>
              <a:gd name="connsiteY2" fmla="*/ 1603171 h 1674423"/>
              <a:gd name="connsiteX3" fmla="*/ 914400 w 3621974"/>
              <a:gd name="connsiteY3" fmla="*/ 2 h 1674423"/>
              <a:gd name="connsiteX4" fmla="*/ 1270660 w 3621974"/>
              <a:gd name="connsiteY4" fmla="*/ 1591296 h 1674423"/>
              <a:gd name="connsiteX5" fmla="*/ 1496291 w 3621974"/>
              <a:gd name="connsiteY5" fmla="*/ 878776 h 1674423"/>
              <a:gd name="connsiteX6" fmla="*/ 1674421 w 3621974"/>
              <a:gd name="connsiteY6" fmla="*/ 1543795 h 1674423"/>
              <a:gd name="connsiteX7" fmla="*/ 1911928 w 3621974"/>
              <a:gd name="connsiteY7" fmla="*/ 938153 h 1674423"/>
              <a:gd name="connsiteX8" fmla="*/ 2161309 w 3621974"/>
              <a:gd name="connsiteY8" fmla="*/ 1579421 h 1674423"/>
              <a:gd name="connsiteX9" fmla="*/ 2386941 w 3621974"/>
              <a:gd name="connsiteY9" fmla="*/ 973779 h 1674423"/>
              <a:gd name="connsiteX10" fmla="*/ 2600696 w 3621974"/>
              <a:gd name="connsiteY10" fmla="*/ 1460667 h 1674423"/>
              <a:gd name="connsiteX11" fmla="*/ 2838203 w 3621974"/>
              <a:gd name="connsiteY11" fmla="*/ 106880 h 1674423"/>
              <a:gd name="connsiteX12" fmla="*/ 3099460 w 3621974"/>
              <a:gd name="connsiteY12" fmla="*/ 1531919 h 1674423"/>
              <a:gd name="connsiteX13" fmla="*/ 3336967 w 3621974"/>
              <a:gd name="connsiteY13" fmla="*/ 1009405 h 1674423"/>
              <a:gd name="connsiteX14" fmla="*/ 3621974 w 3621974"/>
              <a:gd name="connsiteY14" fmla="*/ 1520044 h 1674423"/>
              <a:gd name="connsiteX15" fmla="*/ 3621974 w 3621974"/>
              <a:gd name="connsiteY15" fmla="*/ 1520044 h 1674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621974" h="1674423">
                <a:moveTo>
                  <a:pt x="0" y="1674423"/>
                </a:moveTo>
                <a:cubicBezTo>
                  <a:pt x="98961" y="1282537"/>
                  <a:pt x="197922" y="890651"/>
                  <a:pt x="296883" y="878776"/>
                </a:cubicBezTo>
                <a:cubicBezTo>
                  <a:pt x="395844" y="866901"/>
                  <a:pt x="490848" y="1749633"/>
                  <a:pt x="593767" y="1603171"/>
                </a:cubicBezTo>
                <a:cubicBezTo>
                  <a:pt x="696686" y="1456709"/>
                  <a:pt x="801585" y="1981"/>
                  <a:pt x="914400" y="2"/>
                </a:cubicBezTo>
                <a:cubicBezTo>
                  <a:pt x="1027215" y="-1977"/>
                  <a:pt x="1173678" y="1444834"/>
                  <a:pt x="1270660" y="1591296"/>
                </a:cubicBezTo>
                <a:cubicBezTo>
                  <a:pt x="1367642" y="1737758"/>
                  <a:pt x="1428998" y="886693"/>
                  <a:pt x="1496291" y="878776"/>
                </a:cubicBezTo>
                <a:cubicBezTo>
                  <a:pt x="1563584" y="870859"/>
                  <a:pt x="1605148" y="1533899"/>
                  <a:pt x="1674421" y="1543795"/>
                </a:cubicBezTo>
                <a:cubicBezTo>
                  <a:pt x="1743694" y="1553691"/>
                  <a:pt x="1830780" y="932215"/>
                  <a:pt x="1911928" y="938153"/>
                </a:cubicBezTo>
                <a:cubicBezTo>
                  <a:pt x="1993076" y="944091"/>
                  <a:pt x="2082140" y="1573483"/>
                  <a:pt x="2161309" y="1579421"/>
                </a:cubicBezTo>
                <a:cubicBezTo>
                  <a:pt x="2240478" y="1585359"/>
                  <a:pt x="2313710" y="993571"/>
                  <a:pt x="2386941" y="973779"/>
                </a:cubicBezTo>
                <a:cubicBezTo>
                  <a:pt x="2460172" y="953987"/>
                  <a:pt x="2525486" y="1605150"/>
                  <a:pt x="2600696" y="1460667"/>
                </a:cubicBezTo>
                <a:cubicBezTo>
                  <a:pt x="2675906" y="1316184"/>
                  <a:pt x="2755076" y="95005"/>
                  <a:pt x="2838203" y="106880"/>
                </a:cubicBezTo>
                <a:cubicBezTo>
                  <a:pt x="2921330" y="118755"/>
                  <a:pt x="3016333" y="1381498"/>
                  <a:pt x="3099460" y="1531919"/>
                </a:cubicBezTo>
                <a:cubicBezTo>
                  <a:pt x="3182587" y="1682340"/>
                  <a:pt x="3249881" y="1011384"/>
                  <a:pt x="3336967" y="1009405"/>
                </a:cubicBezTo>
                <a:cubicBezTo>
                  <a:pt x="3424053" y="1007426"/>
                  <a:pt x="3621974" y="1520044"/>
                  <a:pt x="3621974" y="1520044"/>
                </a:cubicBezTo>
                <a:lnTo>
                  <a:pt x="3621974" y="1520044"/>
                </a:lnTo>
              </a:path>
            </a:pathLst>
          </a:cu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436914" y="3850015"/>
            <a:ext cx="0" cy="803121"/>
          </a:xfrm>
          <a:prstGeom prst="line">
            <a:avLst/>
          </a:prstGeom>
          <a:ln>
            <a:solidFill>
              <a:srgbClr val="11448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022227" y="3786305"/>
            <a:ext cx="0" cy="866831"/>
          </a:xfrm>
          <a:prstGeom prst="line">
            <a:avLst/>
          </a:prstGeom>
          <a:ln>
            <a:solidFill>
              <a:srgbClr val="11448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475656" y="4797152"/>
            <a:ext cx="5583358" cy="0"/>
          </a:xfrm>
          <a:prstGeom prst="straightConnector1">
            <a:avLst/>
          </a:prstGeom>
          <a:ln>
            <a:solidFill>
              <a:srgbClr val="11448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062504" y="4808185"/>
            <a:ext cx="6535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555555"/>
                </a:solidFill>
              </a:rPr>
              <a:t>1 Week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928646" y="2852936"/>
            <a:ext cx="11288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>
                <a:solidFill>
                  <a:srgbClr val="555555"/>
                </a:solidFill>
              </a:rPr>
              <a:t>Seasonality</a:t>
            </a:r>
          </a:p>
          <a:p>
            <a:pPr algn="r"/>
            <a:r>
              <a:rPr lang="en-US" sz="1600" dirty="0" smtClean="0">
                <a:solidFill>
                  <a:srgbClr val="555555"/>
                </a:solidFill>
              </a:rPr>
              <a:t>Trend</a:t>
            </a:r>
          </a:p>
          <a:p>
            <a:pPr algn="r"/>
            <a:r>
              <a:rPr lang="en-US" sz="1600" dirty="0" smtClean="0">
                <a:solidFill>
                  <a:srgbClr val="555555"/>
                </a:solidFill>
              </a:rPr>
              <a:t>Base</a:t>
            </a:r>
          </a:p>
        </p:txBody>
      </p:sp>
      <p:cxnSp>
        <p:nvCxnSpPr>
          <p:cNvPr id="24" name="Curved Connector 23"/>
          <p:cNvCxnSpPr>
            <a:stCxn id="22" idx="2"/>
          </p:cNvCxnSpPr>
          <p:nvPr/>
        </p:nvCxnSpPr>
        <p:spPr>
          <a:xfrm rot="5400000">
            <a:off x="7043467" y="3699482"/>
            <a:ext cx="465146" cy="434049"/>
          </a:xfrm>
          <a:prstGeom prst="curvedConnector3">
            <a:avLst>
              <a:gd name="adj1" fmla="val 50000"/>
            </a:avLst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Multiply 26"/>
          <p:cNvSpPr/>
          <p:nvPr/>
        </p:nvSpPr>
        <p:spPr>
          <a:xfrm>
            <a:off x="4355976" y="3501008"/>
            <a:ext cx="252028" cy="288032"/>
          </a:xfrm>
          <a:prstGeom prst="mathMultiply">
            <a:avLst>
              <a:gd name="adj1" fmla="val 9777"/>
            </a:avLst>
          </a:prstGeom>
          <a:solidFill>
            <a:schemeClr val="bg1"/>
          </a:solidFill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28" name="Multiply 27"/>
          <p:cNvSpPr/>
          <p:nvPr/>
        </p:nvSpPr>
        <p:spPr>
          <a:xfrm>
            <a:off x="6894258" y="4005064"/>
            <a:ext cx="252028" cy="288032"/>
          </a:xfrm>
          <a:prstGeom prst="mathMultiply">
            <a:avLst>
              <a:gd name="adj1" fmla="val 9777"/>
            </a:avLst>
          </a:prstGeom>
          <a:solidFill>
            <a:schemeClr val="bg1"/>
          </a:solidFill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29" name="Multiply 28"/>
          <p:cNvSpPr/>
          <p:nvPr/>
        </p:nvSpPr>
        <p:spPr>
          <a:xfrm>
            <a:off x="3564206" y="3449780"/>
            <a:ext cx="252028" cy="288032"/>
          </a:xfrm>
          <a:prstGeom prst="mathMultiply">
            <a:avLst>
              <a:gd name="adj1" fmla="val 9777"/>
            </a:avLst>
          </a:prstGeom>
          <a:solidFill>
            <a:schemeClr val="bg1"/>
          </a:solidFill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30" name="Multiply 29"/>
          <p:cNvSpPr/>
          <p:nvPr/>
        </p:nvSpPr>
        <p:spPr>
          <a:xfrm>
            <a:off x="2767798" y="2518610"/>
            <a:ext cx="252028" cy="288032"/>
          </a:xfrm>
          <a:prstGeom prst="mathMultiply">
            <a:avLst>
              <a:gd name="adj1" fmla="val 9777"/>
            </a:avLst>
          </a:prstGeom>
          <a:solidFill>
            <a:schemeClr val="bg1"/>
          </a:solidFill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31" name="Multiply 30"/>
          <p:cNvSpPr/>
          <p:nvPr/>
        </p:nvSpPr>
        <p:spPr>
          <a:xfrm>
            <a:off x="1943708" y="3687013"/>
            <a:ext cx="252028" cy="288032"/>
          </a:xfrm>
          <a:prstGeom prst="mathMultiply">
            <a:avLst>
              <a:gd name="adj1" fmla="val 9777"/>
            </a:avLst>
          </a:prstGeom>
          <a:solidFill>
            <a:schemeClr val="bg1"/>
          </a:solidFill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32" name="Multiply 31"/>
          <p:cNvSpPr/>
          <p:nvPr/>
        </p:nvSpPr>
        <p:spPr>
          <a:xfrm>
            <a:off x="5968191" y="3539917"/>
            <a:ext cx="252028" cy="288032"/>
          </a:xfrm>
          <a:prstGeom prst="mathMultiply">
            <a:avLst>
              <a:gd name="adj1" fmla="val 9777"/>
            </a:avLst>
          </a:prstGeom>
          <a:solidFill>
            <a:schemeClr val="bg1"/>
          </a:solidFill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33" name="Multiply 32"/>
          <p:cNvSpPr/>
          <p:nvPr/>
        </p:nvSpPr>
        <p:spPr>
          <a:xfrm>
            <a:off x="5194275" y="3819527"/>
            <a:ext cx="252028" cy="288032"/>
          </a:xfrm>
          <a:prstGeom prst="mathMultiply">
            <a:avLst>
              <a:gd name="adj1" fmla="val 9777"/>
            </a:avLst>
          </a:prstGeom>
          <a:solidFill>
            <a:schemeClr val="bg1"/>
          </a:solidFill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2984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Experiments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Peaks and Valleys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108000" indent="0">
              <a:buNone/>
            </a:pPr>
            <a:r>
              <a:rPr lang="en-US" dirty="0" smtClean="0"/>
              <a:t>Compression Rate: 4</a:t>
            </a:r>
          </a:p>
          <a:p>
            <a:pPr marL="108000" indent="0">
              <a:buNone/>
            </a:pPr>
            <a:r>
              <a:rPr lang="en-US" dirty="0" smtClean="0"/>
              <a:t>Error Rate: 4% ~ 6%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smtClean="0"/>
              <a:t>Model-based Database Systems</a:t>
            </a:r>
            <a:endParaRPr lang="de-DE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187624" y="1556792"/>
            <a:ext cx="0" cy="30243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899592" y="4365104"/>
            <a:ext cx="74888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108799" y="4365104"/>
            <a:ext cx="4956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555555"/>
                </a:solidFill>
              </a:rPr>
              <a:t>Time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890" y="1556792"/>
            <a:ext cx="5287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555555"/>
                </a:solidFill>
              </a:rPr>
              <a:t>Value</a:t>
            </a:r>
          </a:p>
        </p:txBody>
      </p:sp>
      <p:sp>
        <p:nvSpPr>
          <p:cNvPr id="9" name="Freeform 8"/>
          <p:cNvSpPr/>
          <p:nvPr/>
        </p:nvSpPr>
        <p:spPr>
          <a:xfrm>
            <a:off x="1436914" y="1959415"/>
            <a:ext cx="6303438" cy="2161323"/>
          </a:xfrm>
          <a:custGeom>
            <a:avLst/>
            <a:gdLst>
              <a:gd name="connsiteX0" fmla="*/ 0 w 4512624"/>
              <a:gd name="connsiteY0" fmla="*/ 2161323 h 2161323"/>
              <a:gd name="connsiteX1" fmla="*/ 225631 w 4512624"/>
              <a:gd name="connsiteY1" fmla="*/ 1389427 h 2161323"/>
              <a:gd name="connsiteX2" fmla="*/ 950026 w 4512624"/>
              <a:gd name="connsiteY2" fmla="*/ 2018819 h 2161323"/>
              <a:gd name="connsiteX3" fmla="*/ 1045029 w 4512624"/>
              <a:gd name="connsiteY3" fmla="*/ 451276 h 2161323"/>
              <a:gd name="connsiteX4" fmla="*/ 2078182 w 4512624"/>
              <a:gd name="connsiteY4" fmla="*/ 1983193 h 2161323"/>
              <a:gd name="connsiteX5" fmla="*/ 2660073 w 4512624"/>
              <a:gd name="connsiteY5" fmla="*/ 1033167 h 2161323"/>
              <a:gd name="connsiteX6" fmla="*/ 2980707 w 4512624"/>
              <a:gd name="connsiteY6" fmla="*/ 2018819 h 2161323"/>
              <a:gd name="connsiteX7" fmla="*/ 3253839 w 4512624"/>
              <a:gd name="connsiteY7" fmla="*/ 1128169 h 2161323"/>
              <a:gd name="connsiteX8" fmla="*/ 3705102 w 4512624"/>
              <a:gd name="connsiteY8" fmla="*/ 1852564 h 2161323"/>
              <a:gd name="connsiteX9" fmla="*/ 4013860 w 4512624"/>
              <a:gd name="connsiteY9" fmla="*/ 14 h 2161323"/>
              <a:gd name="connsiteX10" fmla="*/ 4500748 w 4512624"/>
              <a:gd name="connsiteY10" fmla="*/ 1816938 h 2161323"/>
              <a:gd name="connsiteX11" fmla="*/ 4500748 w 4512624"/>
              <a:gd name="connsiteY11" fmla="*/ 1816938 h 2161323"/>
              <a:gd name="connsiteX12" fmla="*/ 4512624 w 4512624"/>
              <a:gd name="connsiteY12" fmla="*/ 1793188 h 2161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12624" h="2161323">
                <a:moveTo>
                  <a:pt x="0" y="2161323"/>
                </a:moveTo>
                <a:cubicBezTo>
                  <a:pt x="33646" y="1787250"/>
                  <a:pt x="67293" y="1413178"/>
                  <a:pt x="225631" y="1389427"/>
                </a:cubicBezTo>
                <a:cubicBezTo>
                  <a:pt x="383969" y="1365676"/>
                  <a:pt x="813460" y="2175177"/>
                  <a:pt x="950026" y="2018819"/>
                </a:cubicBezTo>
                <a:cubicBezTo>
                  <a:pt x="1086592" y="1862461"/>
                  <a:pt x="857003" y="457214"/>
                  <a:pt x="1045029" y="451276"/>
                </a:cubicBezTo>
                <a:cubicBezTo>
                  <a:pt x="1233055" y="445338"/>
                  <a:pt x="1809008" y="1886211"/>
                  <a:pt x="2078182" y="1983193"/>
                </a:cubicBezTo>
                <a:cubicBezTo>
                  <a:pt x="2347356" y="2080175"/>
                  <a:pt x="2509652" y="1027229"/>
                  <a:pt x="2660073" y="1033167"/>
                </a:cubicBezTo>
                <a:cubicBezTo>
                  <a:pt x="2810494" y="1039105"/>
                  <a:pt x="2881746" y="2002985"/>
                  <a:pt x="2980707" y="2018819"/>
                </a:cubicBezTo>
                <a:cubicBezTo>
                  <a:pt x="3079668" y="2034653"/>
                  <a:pt x="3133106" y="1155878"/>
                  <a:pt x="3253839" y="1128169"/>
                </a:cubicBezTo>
                <a:cubicBezTo>
                  <a:pt x="3374572" y="1100460"/>
                  <a:pt x="3578432" y="2040590"/>
                  <a:pt x="3705102" y="1852564"/>
                </a:cubicBezTo>
                <a:cubicBezTo>
                  <a:pt x="3831772" y="1664538"/>
                  <a:pt x="3881252" y="5952"/>
                  <a:pt x="4013860" y="14"/>
                </a:cubicBezTo>
                <a:cubicBezTo>
                  <a:pt x="4146468" y="-5924"/>
                  <a:pt x="4500748" y="1816938"/>
                  <a:pt x="4500748" y="1816938"/>
                </a:cubicBezTo>
                <a:lnTo>
                  <a:pt x="4500748" y="1816938"/>
                </a:lnTo>
                <a:lnTo>
                  <a:pt x="4512624" y="1793188"/>
                </a:lnTo>
              </a:path>
            </a:pathLst>
          </a:custGeom>
          <a:ln w="1905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1436914" y="1959429"/>
            <a:ext cx="6286849" cy="2161309"/>
            <a:chOff x="1436914" y="1959429"/>
            <a:chExt cx="6286849" cy="2161309"/>
          </a:xfrm>
        </p:grpSpPr>
        <p:cxnSp>
          <p:nvCxnSpPr>
            <p:cNvPr id="11" name="Straight Connector 10"/>
            <p:cNvCxnSpPr>
              <a:stCxn id="9" idx="0"/>
              <a:endCxn id="9" idx="1"/>
            </p:cNvCxnSpPr>
            <p:nvPr/>
          </p:nvCxnSpPr>
          <p:spPr>
            <a:xfrm flipV="1">
              <a:off x="1436914" y="3348842"/>
              <a:ext cx="315172" cy="771896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9" idx="1"/>
              <a:endCxn id="9" idx="2"/>
            </p:cNvCxnSpPr>
            <p:nvPr/>
          </p:nvCxnSpPr>
          <p:spPr>
            <a:xfrm>
              <a:off x="1752086" y="3348842"/>
              <a:ext cx="1011867" cy="629392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9" idx="2"/>
              <a:endCxn id="9" idx="3"/>
            </p:cNvCxnSpPr>
            <p:nvPr/>
          </p:nvCxnSpPr>
          <p:spPr>
            <a:xfrm flipV="1">
              <a:off x="2763953" y="2410691"/>
              <a:ext cx="132705" cy="1567543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9" idx="3"/>
              <a:endCxn id="9" idx="4"/>
            </p:cNvCxnSpPr>
            <p:nvPr/>
          </p:nvCxnSpPr>
          <p:spPr>
            <a:xfrm>
              <a:off x="2896658" y="2410691"/>
              <a:ext cx="1443155" cy="1531917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9" idx="4"/>
              <a:endCxn id="9" idx="5"/>
            </p:cNvCxnSpPr>
            <p:nvPr/>
          </p:nvCxnSpPr>
          <p:spPr>
            <a:xfrm flipV="1">
              <a:off x="4339813" y="2992582"/>
              <a:ext cx="812812" cy="950026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9" idx="5"/>
              <a:endCxn id="9" idx="6"/>
            </p:cNvCxnSpPr>
            <p:nvPr/>
          </p:nvCxnSpPr>
          <p:spPr>
            <a:xfrm>
              <a:off x="5152625" y="2992582"/>
              <a:ext cx="447876" cy="985652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9" idx="6"/>
              <a:endCxn id="9" idx="7"/>
            </p:cNvCxnSpPr>
            <p:nvPr/>
          </p:nvCxnSpPr>
          <p:spPr>
            <a:xfrm flipV="1">
              <a:off x="5600501" y="3087584"/>
              <a:ext cx="381523" cy="89065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9" idx="7"/>
              <a:endCxn id="9" idx="8"/>
            </p:cNvCxnSpPr>
            <p:nvPr/>
          </p:nvCxnSpPr>
          <p:spPr>
            <a:xfrm>
              <a:off x="5982024" y="3087584"/>
              <a:ext cx="630345" cy="724395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9" idx="8"/>
              <a:endCxn id="9" idx="9"/>
            </p:cNvCxnSpPr>
            <p:nvPr/>
          </p:nvCxnSpPr>
          <p:spPr>
            <a:xfrm flipV="1">
              <a:off x="6612369" y="1959429"/>
              <a:ext cx="431287" cy="185255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9" idx="9"/>
              <a:endCxn id="9" idx="10"/>
            </p:cNvCxnSpPr>
            <p:nvPr/>
          </p:nvCxnSpPr>
          <p:spPr>
            <a:xfrm>
              <a:off x="7043656" y="1959429"/>
              <a:ext cx="680107" cy="1816924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1114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Mixed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Exponential Smoothing with Peaks and Valleys</a:t>
            </a:r>
          </a:p>
          <a:p>
            <a:pPr lvl="1"/>
            <a:r>
              <a:rPr lang="en-US" dirty="0" smtClean="0"/>
              <a:t>Holt-Winters for periods with nice seasonality</a:t>
            </a:r>
          </a:p>
          <a:p>
            <a:pPr lvl="1"/>
            <a:r>
              <a:rPr lang="en-US" dirty="0" smtClean="0"/>
              <a:t>Peaks and valleys for distorted behaviors</a:t>
            </a:r>
          </a:p>
          <a:p>
            <a:pPr lvl="1"/>
            <a:r>
              <a:rPr lang="en-US" dirty="0" smtClean="0"/>
              <a:t>Compression Factor: ~ 4 -7</a:t>
            </a:r>
          </a:p>
          <a:p>
            <a:pPr lvl="1"/>
            <a:r>
              <a:rPr lang="en-US" dirty="0" smtClean="0"/>
              <a:t>Error Rate: ~ 4% - 8%</a:t>
            </a:r>
          </a:p>
          <a:p>
            <a:pPr lvl="2"/>
            <a:r>
              <a:rPr lang="en-US" dirty="0" smtClean="0"/>
              <a:t>Depends on the smoothing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smtClean="0"/>
              <a:t>Model-based Database Systems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50398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smtClean="0"/>
              <a:t>Model-based Database Systems</a:t>
            </a:r>
            <a:endParaRPr lang="de-D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103223"/>
              </p:ext>
            </p:extLst>
          </p:nvPr>
        </p:nvGraphicFramePr>
        <p:xfrm>
          <a:off x="323528" y="1124740"/>
          <a:ext cx="8640958" cy="33843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83841"/>
                <a:gridCol w="1241911"/>
                <a:gridCol w="1197558"/>
                <a:gridCol w="774178"/>
                <a:gridCol w="1584646"/>
                <a:gridCol w="774178"/>
                <a:gridCol w="1584646"/>
              </a:tblGrid>
              <a:tr h="338438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Time Series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Original Length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 err="1">
                          <a:effectLst/>
                        </a:rPr>
                        <a:t>PeaksNValleys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84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RMSE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>
                          <a:effectLst/>
                        </a:rPr>
                        <a:t>MAPE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MAE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Points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Compression Factor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4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ECG 308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5399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0.04097746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err="1" smtClean="0">
                          <a:effectLst/>
                        </a:rPr>
                        <a:t>Inf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0.01586705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1656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3.2602657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4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Exchange Rates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303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0.670403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0.468462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0.3207581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2.941747573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4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ECGx108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5399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>
                          <a:effectLst/>
                        </a:rPr>
                        <a:t>0.01476273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>
                          <a:effectLst/>
                        </a:rPr>
                        <a:t>0.12236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>
                          <a:effectLst/>
                        </a:rPr>
                        <a:t>0.005747938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>
                          <a:effectLst/>
                        </a:rPr>
                        <a:t>2586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2.087780356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4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 err="1">
                          <a:effectLst/>
                        </a:rPr>
                        <a:t>Furnan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575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365.1518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20.21246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>
                          <a:effectLst/>
                        </a:rPr>
                        <a:t>241.4656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190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3.026315789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4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IBM Stock Data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368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2.851322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0.281903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1.301527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1.786407767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4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UK Internet Traffic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19887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71.62796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0.678505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25.53179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9540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2.084591195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4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Site1Wind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157967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0.5826681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3.417917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0.2824687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37856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4.17283918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4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Site1Power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157967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6.974421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5.768397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2.899868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60419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2.614525232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383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574921601"/>
              </p:ext>
            </p:extLst>
          </p:nvPr>
        </p:nvGraphicFramePr>
        <p:xfrm>
          <a:off x="539553" y="1484787"/>
          <a:ext cx="8352927" cy="273630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845183"/>
                <a:gridCol w="4186384"/>
                <a:gridCol w="1011875"/>
                <a:gridCol w="1309485"/>
              </a:tblGrid>
              <a:tr h="390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Data Set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Experiment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Error Rate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Compression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90900">
                <a:tc rowSpan="3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UK Power Demand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For Weekday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3.81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909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For Weekend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7.33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909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Full Data Set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5.744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90900">
                <a:tc rowSpan="3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NYISO Price Data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No Smoothing + Interpolation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4.5454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909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Smoothing + Linear Regression (RMSE &lt; 1.5)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3.4249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909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Smoothing + Linear Regression (RMSE &lt; 2)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3.65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smtClean="0"/>
              <a:t>Model-based Database Systems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20975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000000"/>
                </a:solidFill>
              </a:rPr>
              <a:t>Model to represent data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</a:rPr>
              <a:t>mauveDB</a:t>
            </a:r>
            <a:r>
              <a:rPr lang="en-US" sz="2400" dirty="0">
                <a:solidFill>
                  <a:srgbClr val="000000"/>
                </a:solidFill>
              </a:rPr>
              <a:t>: [SIGMOD 2006]</a:t>
            </a: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Model based views (complete view by hiding missing and erroneous data)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A Model based approach to Updating databases with Incomplete Information  [ACM Trans on DB Systems 1988]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Querying Continues Functions in a Database System [SIGMOD 2008</a:t>
            </a:r>
            <a:r>
              <a:rPr lang="en-US" sz="2400" dirty="0" smtClean="0">
                <a:solidFill>
                  <a:srgbClr val="000000"/>
                </a:solidFill>
              </a:rPr>
              <a:t>]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</a:rPr>
              <a:t>SynopSys</a:t>
            </a:r>
            <a:r>
              <a:rPr lang="en-US" sz="2400" dirty="0">
                <a:solidFill>
                  <a:srgbClr val="000000"/>
                </a:solidFill>
              </a:rPr>
              <a:t>: Large Graph Analytics in the SAP HANA Database Through Summarization</a:t>
            </a:r>
            <a:r>
              <a:rPr lang="en-US" sz="2400" dirty="0" smtClean="0">
                <a:solidFill>
                  <a:srgbClr val="000000"/>
                </a:solidFill>
              </a:rPr>
              <a:t>. [GRADES 2013]</a:t>
            </a:r>
            <a:endParaRPr lang="en-US" sz="2400" dirty="0">
              <a:solidFill>
                <a:srgbClr val="000000"/>
              </a:solidFill>
            </a:endParaRPr>
          </a:p>
          <a:p>
            <a:pPr marL="0" lvl="1" indent="0">
              <a:buNone/>
            </a:pPr>
            <a:endParaRPr lang="en-US" sz="800" dirty="0">
              <a:solidFill>
                <a:srgbClr val="000000"/>
              </a:solidFill>
            </a:endParaRPr>
          </a:p>
          <a:p>
            <a:r>
              <a:rPr lang="en-US" sz="3200" dirty="0">
                <a:solidFill>
                  <a:srgbClr val="000000"/>
                </a:solidFill>
              </a:rPr>
              <a:t>Time Travel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Model-based Integration of Past &amp; Future [VLDB 2012]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Time Travel in a Scientific Array Database [ICDE 2013]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Time Travel in Column Stores [ICDE 2013]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smtClean="0"/>
              <a:t>Model-based Database Systems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932624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000000"/>
                </a:solidFill>
              </a:rPr>
              <a:t>Models for single time series and multiple time series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Forecasting the data cube [ICDE 2013]</a:t>
            </a:r>
            <a:endParaRPr lang="en-US" sz="3600" dirty="0">
              <a:solidFill>
                <a:srgbClr val="000000"/>
              </a:solidFill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F2DB [ICDE 2012]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Simultaneous Equation Systems for Query Processing on Continuous-Time Data Streams [ICDE 2008]</a:t>
            </a:r>
          </a:p>
          <a:p>
            <a:pPr lvl="1"/>
            <a:endParaRPr lang="en-US" dirty="0">
              <a:solidFill>
                <a:srgbClr val="000000"/>
              </a:solidFill>
            </a:endParaRPr>
          </a:p>
          <a:p>
            <a:r>
              <a:rPr lang="en-US" sz="3200" dirty="0">
                <a:solidFill>
                  <a:srgbClr val="000000"/>
                </a:solidFill>
              </a:rPr>
              <a:t>Handling large data, how to index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</a:rPr>
              <a:t>iSax</a:t>
            </a:r>
            <a:r>
              <a:rPr lang="en-US" sz="2400" dirty="0">
                <a:solidFill>
                  <a:srgbClr val="000000"/>
                </a:solidFill>
              </a:rPr>
              <a:t>: Indexing and Mining Terabyte Sized Time Series [SIGKDD 2008]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smtClean="0"/>
              <a:t>Model-based Database Systems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841619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Model-based Database Systems</a:t>
            </a:r>
            <a:endParaRPr lang="en-US" sz="4000" dirty="0"/>
          </a:p>
        </p:txBody>
      </p:sp>
      <p:sp>
        <p:nvSpPr>
          <p:cNvPr id="4" name="Textplatzhalter 2"/>
          <p:cNvSpPr txBox="1">
            <a:spLocks/>
          </p:cNvSpPr>
          <p:nvPr/>
        </p:nvSpPr>
        <p:spPr>
          <a:xfrm>
            <a:off x="723872" y="3717032"/>
            <a:ext cx="7456912" cy="64294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3200" i="0" u="none" kern="1200">
                <a:solidFill>
                  <a:srgbClr val="AAF100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200" b="0" kern="1200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err="1" smtClean="0"/>
              <a:t>Kasun</a:t>
            </a:r>
            <a:r>
              <a:rPr lang="en-US" sz="2400" dirty="0" smtClean="0"/>
              <a:t> </a:t>
            </a:r>
            <a:r>
              <a:rPr lang="en-US" sz="2400" dirty="0" err="1" smtClean="0"/>
              <a:t>Perera</a:t>
            </a:r>
            <a:endParaRPr lang="en-US" sz="2400" dirty="0"/>
          </a:p>
        </p:txBody>
      </p:sp>
      <p:sp>
        <p:nvSpPr>
          <p:cNvPr id="5" name="Textplatzhalter 2"/>
          <p:cNvSpPr txBox="1">
            <a:spLocks/>
          </p:cNvSpPr>
          <p:nvPr/>
        </p:nvSpPr>
        <p:spPr>
          <a:xfrm>
            <a:off x="6228184" y="5949280"/>
            <a:ext cx="2687616" cy="64294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3200" i="0" u="none" kern="1200">
                <a:solidFill>
                  <a:srgbClr val="AAF100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200" b="0" kern="1200">
                <a:solidFill>
                  <a:schemeClr val="bg1"/>
                </a:solidFill>
                <a:latin typeface="Calibri" pitchFamily="34" charset="0"/>
                <a:ea typeface="+mn-ea"/>
                <a:cs typeface="+mn-cs"/>
              </a:defRPr>
            </a:lvl2pPr>
            <a:lvl3pPr marL="11430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ctr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April 2014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6562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108000" indent="0">
              <a:buNone/>
            </a:pPr>
            <a:r>
              <a:rPr lang="en-US" dirty="0" smtClean="0"/>
              <a:t>				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108000" indent="0">
              <a:buNone/>
            </a:pPr>
            <a:r>
              <a:rPr lang="en-US" dirty="0" smtClean="0"/>
              <a:t>	</a:t>
            </a:r>
            <a:r>
              <a:rPr lang="en-US" dirty="0"/>
              <a:t> </a:t>
            </a:r>
            <a:r>
              <a:rPr lang="en-US" dirty="0" smtClean="0"/>
              <a:t>			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2" name="Picture 2" descr="http://www.dataprotection.com/images/uploads/blog/backup_comi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481" y="1566694"/>
            <a:ext cx="1930276" cy="1433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http://www.cloudtweaks.com/wp-content/uploads/2012/10/cloud-hoskins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1" t="5388" r="5179" b="5029"/>
          <a:stretch/>
        </p:blipFill>
        <p:spPr bwMode="auto">
          <a:xfrm>
            <a:off x="1619672" y="3889932"/>
            <a:ext cx="1995054" cy="1864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484784"/>
            <a:ext cx="2030413" cy="189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59" y="4041888"/>
            <a:ext cx="2084387" cy="156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smtClean="0"/>
              <a:t>Model-based Database Systems</a:t>
            </a:r>
            <a:endParaRPr lang="de-DE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1124744"/>
            <a:ext cx="1529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i="1" dirty="0"/>
              <a:t>Data </a:t>
            </a:r>
            <a:r>
              <a:rPr lang="en-US" sz="2000" i="1" dirty="0" smtClean="0"/>
              <a:t>storage</a:t>
            </a:r>
            <a:endParaRPr lang="en-US" sz="2000" i="1" dirty="0" smtClean="0">
              <a:solidFill>
                <a:srgbClr val="555555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32040" y="1124744"/>
            <a:ext cx="14246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i="1" dirty="0"/>
              <a:t>Data Access</a:t>
            </a:r>
            <a:endParaRPr lang="en-US" sz="2000" i="1" dirty="0" smtClean="0">
              <a:solidFill>
                <a:srgbClr val="555555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7069" y="3489822"/>
            <a:ext cx="1544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i="1" dirty="0"/>
              <a:t>Data amount</a:t>
            </a:r>
            <a:endParaRPr lang="en-US" sz="2000" i="1" dirty="0" smtClean="0">
              <a:solidFill>
                <a:srgbClr val="555555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25257" y="3841833"/>
            <a:ext cx="20382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i="1" dirty="0"/>
              <a:t>Focus Perspective</a:t>
            </a:r>
            <a:endParaRPr lang="en-US" sz="2000" i="1" dirty="0" smtClean="0">
              <a:solidFill>
                <a:srgbClr val="5555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353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108000" indent="0">
              <a:buNone/>
            </a:pPr>
            <a:r>
              <a:rPr lang="en-US" dirty="0" smtClean="0"/>
              <a:t>Limitations				Into the future</a:t>
            </a:r>
          </a:p>
          <a:p>
            <a:pPr marL="108000" indent="0">
              <a:buNone/>
            </a:pPr>
            <a:r>
              <a:rPr lang="en-US" dirty="0"/>
              <a:t>	</a:t>
            </a:r>
            <a:r>
              <a:rPr lang="en-US" dirty="0" smtClean="0"/>
              <a:t>					Big Data</a:t>
            </a:r>
          </a:p>
          <a:p>
            <a:pPr marL="108000" indent="0">
              <a:buNone/>
            </a:pPr>
            <a:r>
              <a:rPr lang="en-US" dirty="0"/>
              <a:t>	</a:t>
            </a:r>
            <a:r>
              <a:rPr lang="en-US" dirty="0" smtClean="0"/>
              <a:t>					Faster Access</a:t>
            </a:r>
          </a:p>
          <a:p>
            <a:pPr marL="108000" indent="0">
              <a:buNone/>
            </a:pPr>
            <a:r>
              <a:rPr lang="en-US" dirty="0"/>
              <a:t>	</a:t>
            </a:r>
            <a:r>
              <a:rPr lang="en-US" dirty="0" smtClean="0"/>
              <a:t>					Mining Intelligence</a:t>
            </a:r>
          </a:p>
          <a:p>
            <a:pPr marL="108000" indent="0">
              <a:buNone/>
            </a:pPr>
            <a:endParaRPr lang="en-US" dirty="0"/>
          </a:p>
          <a:p>
            <a:pPr marL="108000" indent="0">
              <a:buNone/>
            </a:pPr>
            <a:endParaRPr lang="en-US" dirty="0"/>
          </a:p>
          <a:p>
            <a:pPr marL="108000" indent="0">
              <a:buNone/>
            </a:pPr>
            <a:r>
              <a:rPr lang="en-US" dirty="0" smtClean="0"/>
              <a:t>Models </a:t>
            </a:r>
            <a:r>
              <a:rPr lang="en-US" dirty="0" err="1" smtClean="0"/>
              <a:t>Vs</a:t>
            </a:r>
            <a:r>
              <a:rPr lang="en-US" dirty="0" smtClean="0"/>
              <a:t> Data				Model and relational mix</a:t>
            </a:r>
          </a:p>
          <a:p>
            <a:pPr marL="108000" indent="0">
              <a:buNone/>
            </a:pPr>
            <a:r>
              <a:rPr lang="en-US" dirty="0"/>
              <a:t>	</a:t>
            </a:r>
            <a:r>
              <a:rPr lang="en-US" dirty="0" smtClean="0"/>
              <a:t>User/Information centric			Day-to-day transactions</a:t>
            </a:r>
          </a:p>
          <a:p>
            <a:pPr marL="108000" indent="0">
              <a:buNone/>
            </a:pPr>
            <a:r>
              <a:rPr lang="en-US" dirty="0"/>
              <a:t>	</a:t>
            </a:r>
            <a:r>
              <a:rPr lang="en-US" dirty="0" smtClean="0"/>
              <a:t>Faster reliable access			hierarchical access</a:t>
            </a:r>
          </a:p>
          <a:p>
            <a:pPr marL="108000" indent="0">
              <a:buNone/>
            </a:pPr>
            <a:r>
              <a:rPr lang="en-US" dirty="0"/>
              <a:t>	</a:t>
            </a:r>
            <a:r>
              <a:rPr lang="en-US" dirty="0" smtClean="0"/>
              <a:t>support for mining intelligence		</a:t>
            </a:r>
          </a:p>
          <a:p>
            <a:pPr marL="10800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10800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10800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108000" indent="0">
              <a:buNone/>
            </a:pPr>
            <a:endParaRPr lang="en-US" dirty="0"/>
          </a:p>
          <a:p>
            <a:pPr marL="108000" indent="0">
              <a:buNone/>
            </a:pPr>
            <a:endParaRPr lang="en-US" dirty="0" smtClean="0"/>
          </a:p>
          <a:p>
            <a:pPr marL="108000" indent="0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23"/>
          <a:stretch/>
        </p:blipFill>
        <p:spPr bwMode="auto">
          <a:xfrm>
            <a:off x="1465783" y="1460665"/>
            <a:ext cx="2170113" cy="1612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smtClean="0"/>
              <a:t>Model-based Database Systems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49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A system</a:t>
            </a:r>
          </a:p>
          <a:p>
            <a:pPr lvl="1"/>
            <a:r>
              <a:rPr lang="en-US" dirty="0" smtClean="0"/>
              <a:t>Still usable with day-to-day transactions</a:t>
            </a:r>
          </a:p>
          <a:p>
            <a:pPr lvl="1"/>
            <a:r>
              <a:rPr lang="en-US" dirty="0" smtClean="0"/>
              <a:t>Able to handle big data</a:t>
            </a:r>
          </a:p>
          <a:p>
            <a:pPr lvl="1"/>
            <a:r>
              <a:rPr lang="en-US" dirty="0" smtClean="0"/>
              <a:t>Scalable</a:t>
            </a:r>
          </a:p>
          <a:p>
            <a:pPr lvl="1"/>
            <a:r>
              <a:rPr lang="en-US" dirty="0" smtClean="0"/>
              <a:t>Provide faster information mining</a:t>
            </a:r>
          </a:p>
          <a:p>
            <a:pPr lvl="1"/>
            <a:r>
              <a:rPr lang="en-US" dirty="0" smtClean="0"/>
              <a:t>Also provide forecasting functions</a:t>
            </a:r>
          </a:p>
          <a:p>
            <a:pPr marL="684000" lvl="1" indent="0">
              <a:buNone/>
            </a:pPr>
            <a:endParaRPr lang="en-US" dirty="0" smtClean="0"/>
          </a:p>
          <a:p>
            <a:r>
              <a:rPr lang="en-US" dirty="0" smtClean="0"/>
              <a:t>Benefits</a:t>
            </a:r>
          </a:p>
          <a:p>
            <a:pPr lvl="1"/>
            <a:r>
              <a:rPr lang="en-US" dirty="0" smtClean="0"/>
              <a:t>Faster access, faster results, accurate results</a:t>
            </a:r>
          </a:p>
          <a:p>
            <a:pPr lvl="1"/>
            <a:r>
              <a:rPr lang="en-US" dirty="0" smtClean="0"/>
              <a:t>Complete view over the data</a:t>
            </a:r>
            <a:endParaRPr lang="en-US" dirty="0"/>
          </a:p>
          <a:p>
            <a:pPr lvl="1"/>
            <a:r>
              <a:rPr lang="en-US" dirty="0" smtClean="0"/>
              <a:t>Scalability</a:t>
            </a:r>
          </a:p>
          <a:p>
            <a:pPr marL="684000" lvl="1" indent="0">
              <a:buNone/>
            </a:pPr>
            <a:endParaRPr lang="en-US" dirty="0" smtClean="0"/>
          </a:p>
          <a:p>
            <a:r>
              <a:rPr lang="en-US" dirty="0" smtClean="0"/>
              <a:t>Approach</a:t>
            </a:r>
          </a:p>
          <a:p>
            <a:pPr lvl="1"/>
            <a:r>
              <a:rPr lang="en-US" dirty="0" smtClean="0"/>
              <a:t>A model-based database architecture</a:t>
            </a:r>
          </a:p>
          <a:p>
            <a:pPr lvl="1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smtClean="0"/>
              <a:t>Model-based Database Systems</a:t>
            </a:r>
            <a:endParaRPr lang="de-DE" dirty="0"/>
          </a:p>
        </p:txBody>
      </p:sp>
      <p:sp>
        <p:nvSpPr>
          <p:cNvPr id="4" name="TextBox 3"/>
          <p:cNvSpPr txBox="1"/>
          <p:nvPr/>
        </p:nvSpPr>
        <p:spPr>
          <a:xfrm>
            <a:off x="408571" y="5518973"/>
            <a:ext cx="7912744" cy="64633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ln w="10541" cmpd="sng">
                  <a:solidFill>
                    <a:srgbClr val="00B0F0"/>
                  </a:solidFill>
                  <a:prstDash val="solid"/>
                </a:ln>
                <a:solidFill>
                  <a:srgbClr val="00B0F0"/>
                </a:solidFill>
                <a:latin typeface="Palatino Linotype" pitchFamily="18" charset="0"/>
              </a:rPr>
              <a:t>Model: A simplified description, a mathematical one, </a:t>
            </a:r>
          </a:p>
          <a:p>
            <a:pPr algn="ctr"/>
            <a:r>
              <a:rPr lang="en-US" b="1" dirty="0" smtClean="0">
                <a:ln w="10541" cmpd="sng">
                  <a:solidFill>
                    <a:srgbClr val="00B0F0"/>
                  </a:solidFill>
                  <a:prstDash val="solid"/>
                </a:ln>
                <a:solidFill>
                  <a:srgbClr val="00B0F0"/>
                </a:solidFill>
                <a:latin typeface="Palatino Linotype" pitchFamily="18" charset="0"/>
              </a:rPr>
              <a:t>of a system or a process, to assist in calculations and predictions: </a:t>
            </a:r>
            <a:r>
              <a:rPr lang="en-US" sz="1200" dirty="0" smtClean="0">
                <a:latin typeface="Palatino Linotype" pitchFamily="18" charset="0"/>
              </a:rPr>
              <a:t>(Oxford </a:t>
            </a:r>
            <a:r>
              <a:rPr lang="en-US" sz="1200" dirty="0" err="1" smtClean="0">
                <a:latin typeface="Palatino Linotype" pitchFamily="18" charset="0"/>
              </a:rPr>
              <a:t>Dic</a:t>
            </a:r>
            <a:r>
              <a:rPr lang="en-US" sz="1200" dirty="0" smtClean="0">
                <a:latin typeface="Palatino Linotype" pitchFamily="18" charset="0"/>
              </a:rPr>
              <a:t>)</a:t>
            </a:r>
            <a:endParaRPr lang="en-US" sz="1200" b="1" dirty="0" smtClean="0">
              <a:ln w="10541" cmpd="sng">
                <a:solidFill>
                  <a:srgbClr val="00B0F0"/>
                </a:solidFill>
                <a:prstDash val="solid"/>
              </a:ln>
              <a:solidFill>
                <a:srgbClr val="00B0F0"/>
              </a:solidFill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559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Conceptual View of the System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458160" y="1414868"/>
            <a:ext cx="1851734" cy="52470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User Query Action Selector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652748" y="2508395"/>
            <a:ext cx="1333249" cy="15232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Traditional</a:t>
            </a:r>
          </a:p>
          <a:p>
            <a:pPr algn="ctr"/>
            <a:r>
              <a:rPr lang="en-US" dirty="0" smtClean="0"/>
              <a:t>Query </a:t>
            </a:r>
            <a:r>
              <a:rPr lang="en-US" dirty="0"/>
              <a:t>Processor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245176" y="2508395"/>
            <a:ext cx="1111041" cy="1523239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Model</a:t>
            </a:r>
          </a:p>
          <a:p>
            <a:pPr algn="ctr"/>
            <a:r>
              <a:rPr lang="en-US" dirty="0" smtClean="0"/>
              <a:t>Query Processor</a:t>
            </a:r>
            <a:endParaRPr lang="en-US" dirty="0"/>
          </a:p>
        </p:txBody>
      </p:sp>
      <p:sp>
        <p:nvSpPr>
          <p:cNvPr id="10" name="Can 9"/>
          <p:cNvSpPr/>
          <p:nvPr/>
        </p:nvSpPr>
        <p:spPr>
          <a:xfrm>
            <a:off x="2356471" y="4664024"/>
            <a:ext cx="3925677" cy="1442946"/>
          </a:xfrm>
          <a:prstGeom prst="ca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DB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7044952" y="2165748"/>
            <a:ext cx="1629526" cy="685293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Model</a:t>
            </a:r>
          </a:p>
          <a:p>
            <a:pPr algn="ctr"/>
            <a:r>
              <a:rPr lang="en-US" dirty="0" smtClean="0"/>
              <a:t>Hierarchy Access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7044952" y="3244573"/>
            <a:ext cx="1629526" cy="78706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</a:p>
          <a:p>
            <a:pPr algn="ctr"/>
            <a:r>
              <a:rPr lang="en-US" dirty="0" smtClean="0"/>
              <a:t>Model Access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457200" y="2654276"/>
            <a:ext cx="1602994" cy="327942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Model Maintenance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6913396" y="4824659"/>
            <a:ext cx="1925804" cy="1431021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Model Designer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652749" y="5146638"/>
            <a:ext cx="1333249" cy="78706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Storage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4578552" y="5146638"/>
            <a:ext cx="1333249" cy="78706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Model Storage</a:t>
            </a:r>
            <a:endParaRPr lang="en-US" dirty="0"/>
          </a:p>
        </p:txBody>
      </p:sp>
      <p:cxnSp>
        <p:nvCxnSpPr>
          <p:cNvPr id="17" name="Elbow Connector 16"/>
          <p:cNvCxnSpPr>
            <a:stCxn id="7" idx="2"/>
            <a:endCxn id="8" idx="0"/>
          </p:cNvCxnSpPr>
          <p:nvPr/>
        </p:nvCxnSpPr>
        <p:spPr>
          <a:xfrm rot="5400000">
            <a:off x="3567291" y="1691658"/>
            <a:ext cx="568819" cy="1064654"/>
          </a:xfrm>
          <a:prstGeom prst="bentConnector3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7" idx="2"/>
            <a:endCxn id="9" idx="0"/>
          </p:cNvCxnSpPr>
          <p:nvPr/>
        </p:nvCxnSpPr>
        <p:spPr>
          <a:xfrm rot="16200000" flipH="1">
            <a:off x="4807953" y="1515650"/>
            <a:ext cx="568819" cy="1416670"/>
          </a:xfrm>
          <a:prstGeom prst="bentConnector3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8" idx="2"/>
            <a:endCxn id="15" idx="0"/>
          </p:cNvCxnSpPr>
          <p:nvPr/>
        </p:nvCxnSpPr>
        <p:spPr>
          <a:xfrm rot="16200000" flipH="1">
            <a:off x="2761872" y="4589135"/>
            <a:ext cx="1115003" cy="1"/>
          </a:xfrm>
          <a:prstGeom prst="bentConnector3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9" idx="3"/>
            <a:endCxn id="11" idx="1"/>
          </p:cNvCxnSpPr>
          <p:nvPr/>
        </p:nvCxnSpPr>
        <p:spPr>
          <a:xfrm flipV="1">
            <a:off x="6356217" y="2508395"/>
            <a:ext cx="688735" cy="761620"/>
          </a:xfrm>
          <a:prstGeom prst="bentConnector3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9" idx="3"/>
            <a:endCxn id="12" idx="1"/>
          </p:cNvCxnSpPr>
          <p:nvPr/>
        </p:nvCxnSpPr>
        <p:spPr>
          <a:xfrm>
            <a:off x="6356217" y="3270015"/>
            <a:ext cx="688735" cy="368089"/>
          </a:xfrm>
          <a:prstGeom prst="bentConnector3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14" idx="1"/>
            <a:endCxn id="16" idx="3"/>
          </p:cNvCxnSpPr>
          <p:nvPr/>
        </p:nvCxnSpPr>
        <p:spPr>
          <a:xfrm rot="10800000">
            <a:off x="5911801" y="5540170"/>
            <a:ext cx="1001595" cy="1"/>
          </a:xfrm>
          <a:prstGeom prst="bentConnector3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12" idx="2"/>
            <a:endCxn id="16" idx="0"/>
          </p:cNvCxnSpPr>
          <p:nvPr/>
        </p:nvCxnSpPr>
        <p:spPr>
          <a:xfrm rot="5400000">
            <a:off x="5994944" y="3281867"/>
            <a:ext cx="1115004" cy="2614538"/>
          </a:xfrm>
          <a:prstGeom prst="bentConnector3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13" idx="2"/>
          </p:cNvCxnSpPr>
          <p:nvPr/>
        </p:nvCxnSpPr>
        <p:spPr>
          <a:xfrm rot="16200000" flipH="1">
            <a:off x="3289678" y="3903425"/>
            <a:ext cx="10931" cy="4060549"/>
          </a:xfrm>
          <a:prstGeom prst="bentConnector4">
            <a:avLst>
              <a:gd name="adj1" fmla="val 3788055"/>
              <a:gd name="adj2" fmla="val 100054"/>
            </a:avLst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7" idx="1"/>
            <a:endCxn id="13" idx="0"/>
          </p:cNvCxnSpPr>
          <p:nvPr/>
        </p:nvCxnSpPr>
        <p:spPr>
          <a:xfrm rot="10800000" flipV="1">
            <a:off x="1258698" y="1677222"/>
            <a:ext cx="2199463" cy="977054"/>
          </a:xfrm>
          <a:prstGeom prst="bentConnector2">
            <a:avLst/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"/>
          <p:cNvSpPr/>
          <p:nvPr/>
        </p:nvSpPr>
        <p:spPr>
          <a:xfrm>
            <a:off x="5092362" y="2023416"/>
            <a:ext cx="3916969" cy="4449857"/>
          </a:xfrm>
          <a:custGeom>
            <a:avLst/>
            <a:gdLst>
              <a:gd name="connsiteX0" fmla="*/ 0 w 4191000"/>
              <a:gd name="connsiteY0" fmla="*/ 404470 h 2426774"/>
              <a:gd name="connsiteX1" fmla="*/ 404470 w 4191000"/>
              <a:gd name="connsiteY1" fmla="*/ 0 h 2426774"/>
              <a:gd name="connsiteX2" fmla="*/ 3786530 w 4191000"/>
              <a:gd name="connsiteY2" fmla="*/ 0 h 2426774"/>
              <a:gd name="connsiteX3" fmla="*/ 4191000 w 4191000"/>
              <a:gd name="connsiteY3" fmla="*/ 404470 h 2426774"/>
              <a:gd name="connsiteX4" fmla="*/ 4191000 w 4191000"/>
              <a:gd name="connsiteY4" fmla="*/ 2022304 h 2426774"/>
              <a:gd name="connsiteX5" fmla="*/ 3786530 w 4191000"/>
              <a:gd name="connsiteY5" fmla="*/ 2426774 h 2426774"/>
              <a:gd name="connsiteX6" fmla="*/ 404470 w 4191000"/>
              <a:gd name="connsiteY6" fmla="*/ 2426774 h 2426774"/>
              <a:gd name="connsiteX7" fmla="*/ 0 w 4191000"/>
              <a:gd name="connsiteY7" fmla="*/ 2022304 h 2426774"/>
              <a:gd name="connsiteX8" fmla="*/ 0 w 4191000"/>
              <a:gd name="connsiteY8" fmla="*/ 404470 h 2426774"/>
              <a:gd name="connsiteX0" fmla="*/ 0 w 4204269"/>
              <a:gd name="connsiteY0" fmla="*/ 404470 h 4678654"/>
              <a:gd name="connsiteX1" fmla="*/ 404470 w 4204269"/>
              <a:gd name="connsiteY1" fmla="*/ 0 h 4678654"/>
              <a:gd name="connsiteX2" fmla="*/ 3786530 w 4204269"/>
              <a:gd name="connsiteY2" fmla="*/ 0 h 4678654"/>
              <a:gd name="connsiteX3" fmla="*/ 4191000 w 4204269"/>
              <a:gd name="connsiteY3" fmla="*/ 404470 h 4678654"/>
              <a:gd name="connsiteX4" fmla="*/ 4191000 w 4204269"/>
              <a:gd name="connsiteY4" fmla="*/ 2022304 h 4678654"/>
              <a:gd name="connsiteX5" fmla="*/ 4045837 w 4204269"/>
              <a:gd name="connsiteY5" fmla="*/ 4678654 h 4678654"/>
              <a:gd name="connsiteX6" fmla="*/ 404470 w 4204269"/>
              <a:gd name="connsiteY6" fmla="*/ 2426774 h 4678654"/>
              <a:gd name="connsiteX7" fmla="*/ 0 w 4204269"/>
              <a:gd name="connsiteY7" fmla="*/ 2022304 h 4678654"/>
              <a:gd name="connsiteX8" fmla="*/ 0 w 4204269"/>
              <a:gd name="connsiteY8" fmla="*/ 404470 h 4678654"/>
              <a:gd name="connsiteX0" fmla="*/ 0 w 4264571"/>
              <a:gd name="connsiteY0" fmla="*/ 404470 h 4678654"/>
              <a:gd name="connsiteX1" fmla="*/ 404470 w 4264571"/>
              <a:gd name="connsiteY1" fmla="*/ 0 h 4678654"/>
              <a:gd name="connsiteX2" fmla="*/ 3786530 w 4264571"/>
              <a:gd name="connsiteY2" fmla="*/ 0 h 4678654"/>
              <a:gd name="connsiteX3" fmla="*/ 4191000 w 4264571"/>
              <a:gd name="connsiteY3" fmla="*/ 404470 h 4678654"/>
              <a:gd name="connsiteX4" fmla="*/ 4191000 w 4264571"/>
              <a:gd name="connsiteY4" fmla="*/ 2022304 h 4678654"/>
              <a:gd name="connsiteX5" fmla="*/ 4155019 w 4264571"/>
              <a:gd name="connsiteY5" fmla="*/ 4678654 h 4678654"/>
              <a:gd name="connsiteX6" fmla="*/ 404470 w 4264571"/>
              <a:gd name="connsiteY6" fmla="*/ 2426774 h 4678654"/>
              <a:gd name="connsiteX7" fmla="*/ 0 w 4264571"/>
              <a:gd name="connsiteY7" fmla="*/ 2022304 h 4678654"/>
              <a:gd name="connsiteX8" fmla="*/ 0 w 4264571"/>
              <a:gd name="connsiteY8" fmla="*/ 404470 h 4678654"/>
              <a:gd name="connsiteX0" fmla="*/ 0 w 4264571"/>
              <a:gd name="connsiteY0" fmla="*/ 404470 h 4678654"/>
              <a:gd name="connsiteX1" fmla="*/ 404470 w 4264571"/>
              <a:gd name="connsiteY1" fmla="*/ 0 h 4678654"/>
              <a:gd name="connsiteX2" fmla="*/ 3786530 w 4264571"/>
              <a:gd name="connsiteY2" fmla="*/ 0 h 4678654"/>
              <a:gd name="connsiteX3" fmla="*/ 4191000 w 4264571"/>
              <a:gd name="connsiteY3" fmla="*/ 404470 h 4678654"/>
              <a:gd name="connsiteX4" fmla="*/ 4191000 w 4264571"/>
              <a:gd name="connsiteY4" fmla="*/ 2022304 h 4678654"/>
              <a:gd name="connsiteX5" fmla="*/ 4155019 w 4264571"/>
              <a:gd name="connsiteY5" fmla="*/ 4678654 h 4678654"/>
              <a:gd name="connsiteX6" fmla="*/ 1318870 w 4264571"/>
              <a:gd name="connsiteY6" fmla="*/ 2672433 h 4678654"/>
              <a:gd name="connsiteX7" fmla="*/ 0 w 4264571"/>
              <a:gd name="connsiteY7" fmla="*/ 2022304 h 4678654"/>
              <a:gd name="connsiteX8" fmla="*/ 0 w 4264571"/>
              <a:gd name="connsiteY8" fmla="*/ 404470 h 4678654"/>
              <a:gd name="connsiteX0" fmla="*/ 0 w 4264571"/>
              <a:gd name="connsiteY0" fmla="*/ 404470 h 4778670"/>
              <a:gd name="connsiteX1" fmla="*/ 404470 w 4264571"/>
              <a:gd name="connsiteY1" fmla="*/ 0 h 4778670"/>
              <a:gd name="connsiteX2" fmla="*/ 3786530 w 4264571"/>
              <a:gd name="connsiteY2" fmla="*/ 0 h 4778670"/>
              <a:gd name="connsiteX3" fmla="*/ 4191000 w 4264571"/>
              <a:gd name="connsiteY3" fmla="*/ 404470 h 4778670"/>
              <a:gd name="connsiteX4" fmla="*/ 4191000 w 4264571"/>
              <a:gd name="connsiteY4" fmla="*/ 2022304 h 4778670"/>
              <a:gd name="connsiteX5" fmla="*/ 4155019 w 4264571"/>
              <a:gd name="connsiteY5" fmla="*/ 4678654 h 4778670"/>
              <a:gd name="connsiteX6" fmla="*/ 1924098 w 4264571"/>
              <a:gd name="connsiteY6" fmla="*/ 4452582 h 4778670"/>
              <a:gd name="connsiteX7" fmla="*/ 1318870 w 4264571"/>
              <a:gd name="connsiteY7" fmla="*/ 2672433 h 4778670"/>
              <a:gd name="connsiteX8" fmla="*/ 0 w 4264571"/>
              <a:gd name="connsiteY8" fmla="*/ 2022304 h 4778670"/>
              <a:gd name="connsiteX9" fmla="*/ 0 w 4264571"/>
              <a:gd name="connsiteY9" fmla="*/ 404470 h 4778670"/>
              <a:gd name="connsiteX0" fmla="*/ 0 w 4264571"/>
              <a:gd name="connsiteY0" fmla="*/ 404470 h 4778670"/>
              <a:gd name="connsiteX1" fmla="*/ 404470 w 4264571"/>
              <a:gd name="connsiteY1" fmla="*/ 0 h 4778670"/>
              <a:gd name="connsiteX2" fmla="*/ 3786530 w 4264571"/>
              <a:gd name="connsiteY2" fmla="*/ 0 h 4778670"/>
              <a:gd name="connsiteX3" fmla="*/ 4191000 w 4264571"/>
              <a:gd name="connsiteY3" fmla="*/ 404470 h 4778670"/>
              <a:gd name="connsiteX4" fmla="*/ 4191000 w 4264571"/>
              <a:gd name="connsiteY4" fmla="*/ 2022304 h 4778670"/>
              <a:gd name="connsiteX5" fmla="*/ 4155019 w 4264571"/>
              <a:gd name="connsiteY5" fmla="*/ 4678654 h 4778670"/>
              <a:gd name="connsiteX6" fmla="*/ 1924098 w 4264571"/>
              <a:gd name="connsiteY6" fmla="*/ 4452582 h 4778670"/>
              <a:gd name="connsiteX7" fmla="*/ 1523586 w 4264571"/>
              <a:gd name="connsiteY7" fmla="*/ 2549603 h 4778670"/>
              <a:gd name="connsiteX8" fmla="*/ 0 w 4264571"/>
              <a:gd name="connsiteY8" fmla="*/ 2022304 h 4778670"/>
              <a:gd name="connsiteX9" fmla="*/ 0 w 4264571"/>
              <a:gd name="connsiteY9" fmla="*/ 404470 h 4778670"/>
              <a:gd name="connsiteX0" fmla="*/ 0 w 4264571"/>
              <a:gd name="connsiteY0" fmla="*/ 404470 h 4686810"/>
              <a:gd name="connsiteX1" fmla="*/ 404470 w 4264571"/>
              <a:gd name="connsiteY1" fmla="*/ 0 h 4686810"/>
              <a:gd name="connsiteX2" fmla="*/ 3786530 w 4264571"/>
              <a:gd name="connsiteY2" fmla="*/ 0 h 4686810"/>
              <a:gd name="connsiteX3" fmla="*/ 4191000 w 4264571"/>
              <a:gd name="connsiteY3" fmla="*/ 404470 h 4686810"/>
              <a:gd name="connsiteX4" fmla="*/ 4191000 w 4264571"/>
              <a:gd name="connsiteY4" fmla="*/ 2022304 h 4686810"/>
              <a:gd name="connsiteX5" fmla="*/ 4155019 w 4264571"/>
              <a:gd name="connsiteY5" fmla="*/ 4528529 h 4686810"/>
              <a:gd name="connsiteX6" fmla="*/ 1924098 w 4264571"/>
              <a:gd name="connsiteY6" fmla="*/ 4452582 h 4686810"/>
              <a:gd name="connsiteX7" fmla="*/ 1523586 w 4264571"/>
              <a:gd name="connsiteY7" fmla="*/ 2549603 h 4686810"/>
              <a:gd name="connsiteX8" fmla="*/ 0 w 4264571"/>
              <a:gd name="connsiteY8" fmla="*/ 2022304 h 4686810"/>
              <a:gd name="connsiteX9" fmla="*/ 0 w 4264571"/>
              <a:gd name="connsiteY9" fmla="*/ 404470 h 4686810"/>
              <a:gd name="connsiteX0" fmla="*/ 0 w 4264571"/>
              <a:gd name="connsiteY0" fmla="*/ 404470 h 4686810"/>
              <a:gd name="connsiteX1" fmla="*/ 404470 w 4264571"/>
              <a:gd name="connsiteY1" fmla="*/ 0 h 4686810"/>
              <a:gd name="connsiteX2" fmla="*/ 3786530 w 4264571"/>
              <a:gd name="connsiteY2" fmla="*/ 0 h 4686810"/>
              <a:gd name="connsiteX3" fmla="*/ 4191000 w 4264571"/>
              <a:gd name="connsiteY3" fmla="*/ 404470 h 4686810"/>
              <a:gd name="connsiteX4" fmla="*/ 4191000 w 4264571"/>
              <a:gd name="connsiteY4" fmla="*/ 2022304 h 4686810"/>
              <a:gd name="connsiteX5" fmla="*/ 4155019 w 4264571"/>
              <a:gd name="connsiteY5" fmla="*/ 4528529 h 4686810"/>
              <a:gd name="connsiteX6" fmla="*/ 1924098 w 4264571"/>
              <a:gd name="connsiteY6" fmla="*/ 4452582 h 4686810"/>
              <a:gd name="connsiteX7" fmla="*/ 1523586 w 4264571"/>
              <a:gd name="connsiteY7" fmla="*/ 2549603 h 4686810"/>
              <a:gd name="connsiteX8" fmla="*/ 900516 w 4264571"/>
              <a:gd name="connsiteY8" fmla="*/ 2500952 h 4686810"/>
              <a:gd name="connsiteX9" fmla="*/ 0 w 4264571"/>
              <a:gd name="connsiteY9" fmla="*/ 2022304 h 4686810"/>
              <a:gd name="connsiteX10" fmla="*/ 0 w 4264571"/>
              <a:gd name="connsiteY10" fmla="*/ 404470 h 4686810"/>
              <a:gd name="connsiteX0" fmla="*/ 0 w 4264571"/>
              <a:gd name="connsiteY0" fmla="*/ 404470 h 4686810"/>
              <a:gd name="connsiteX1" fmla="*/ 404470 w 4264571"/>
              <a:gd name="connsiteY1" fmla="*/ 0 h 4686810"/>
              <a:gd name="connsiteX2" fmla="*/ 3786530 w 4264571"/>
              <a:gd name="connsiteY2" fmla="*/ 0 h 4686810"/>
              <a:gd name="connsiteX3" fmla="*/ 4191000 w 4264571"/>
              <a:gd name="connsiteY3" fmla="*/ 404470 h 4686810"/>
              <a:gd name="connsiteX4" fmla="*/ 4191000 w 4264571"/>
              <a:gd name="connsiteY4" fmla="*/ 2022304 h 4686810"/>
              <a:gd name="connsiteX5" fmla="*/ 4155019 w 4264571"/>
              <a:gd name="connsiteY5" fmla="*/ 4528529 h 4686810"/>
              <a:gd name="connsiteX6" fmla="*/ 1924098 w 4264571"/>
              <a:gd name="connsiteY6" fmla="*/ 4452582 h 4686810"/>
              <a:gd name="connsiteX7" fmla="*/ 1482642 w 4264571"/>
              <a:gd name="connsiteY7" fmla="*/ 2699728 h 4686810"/>
              <a:gd name="connsiteX8" fmla="*/ 900516 w 4264571"/>
              <a:gd name="connsiteY8" fmla="*/ 2500952 h 4686810"/>
              <a:gd name="connsiteX9" fmla="*/ 0 w 4264571"/>
              <a:gd name="connsiteY9" fmla="*/ 2022304 h 4686810"/>
              <a:gd name="connsiteX10" fmla="*/ 0 w 4264571"/>
              <a:gd name="connsiteY10" fmla="*/ 404470 h 4686810"/>
              <a:gd name="connsiteX0" fmla="*/ 0 w 4333875"/>
              <a:gd name="connsiteY0" fmla="*/ 404470 h 4686810"/>
              <a:gd name="connsiteX1" fmla="*/ 404470 w 4333875"/>
              <a:gd name="connsiteY1" fmla="*/ 0 h 4686810"/>
              <a:gd name="connsiteX2" fmla="*/ 3786530 w 4333875"/>
              <a:gd name="connsiteY2" fmla="*/ 0 h 4686810"/>
              <a:gd name="connsiteX3" fmla="*/ 4191000 w 4333875"/>
              <a:gd name="connsiteY3" fmla="*/ 404470 h 4686810"/>
              <a:gd name="connsiteX4" fmla="*/ 4191000 w 4333875"/>
              <a:gd name="connsiteY4" fmla="*/ 2022304 h 4686810"/>
              <a:gd name="connsiteX5" fmla="*/ 4189626 w 4333875"/>
              <a:gd name="connsiteY5" fmla="*/ 3647364 h 4686810"/>
              <a:gd name="connsiteX6" fmla="*/ 4155019 w 4333875"/>
              <a:gd name="connsiteY6" fmla="*/ 4528529 h 4686810"/>
              <a:gd name="connsiteX7" fmla="*/ 1924098 w 4333875"/>
              <a:gd name="connsiteY7" fmla="*/ 4452582 h 4686810"/>
              <a:gd name="connsiteX8" fmla="*/ 1482642 w 4333875"/>
              <a:gd name="connsiteY8" fmla="*/ 2699728 h 4686810"/>
              <a:gd name="connsiteX9" fmla="*/ 900516 w 4333875"/>
              <a:gd name="connsiteY9" fmla="*/ 2500952 h 4686810"/>
              <a:gd name="connsiteX10" fmla="*/ 0 w 4333875"/>
              <a:gd name="connsiteY10" fmla="*/ 2022304 h 4686810"/>
              <a:gd name="connsiteX11" fmla="*/ 0 w 4333875"/>
              <a:gd name="connsiteY11" fmla="*/ 404470 h 4686810"/>
              <a:gd name="connsiteX0" fmla="*/ 0 w 4208731"/>
              <a:gd name="connsiteY0" fmla="*/ 404470 h 4686810"/>
              <a:gd name="connsiteX1" fmla="*/ 404470 w 4208731"/>
              <a:gd name="connsiteY1" fmla="*/ 0 h 4686810"/>
              <a:gd name="connsiteX2" fmla="*/ 3786530 w 4208731"/>
              <a:gd name="connsiteY2" fmla="*/ 0 h 4686810"/>
              <a:gd name="connsiteX3" fmla="*/ 4191000 w 4208731"/>
              <a:gd name="connsiteY3" fmla="*/ 404470 h 4686810"/>
              <a:gd name="connsiteX4" fmla="*/ 4191000 w 4208731"/>
              <a:gd name="connsiteY4" fmla="*/ 2022304 h 4686810"/>
              <a:gd name="connsiteX5" fmla="*/ 4189626 w 4208731"/>
              <a:gd name="connsiteY5" fmla="*/ 3647364 h 4686810"/>
              <a:gd name="connsiteX6" fmla="*/ 3936654 w 4208731"/>
              <a:gd name="connsiteY6" fmla="*/ 4528529 h 4686810"/>
              <a:gd name="connsiteX7" fmla="*/ 1924098 w 4208731"/>
              <a:gd name="connsiteY7" fmla="*/ 4452582 h 4686810"/>
              <a:gd name="connsiteX8" fmla="*/ 1482642 w 4208731"/>
              <a:gd name="connsiteY8" fmla="*/ 2699728 h 4686810"/>
              <a:gd name="connsiteX9" fmla="*/ 900516 w 4208731"/>
              <a:gd name="connsiteY9" fmla="*/ 2500952 h 4686810"/>
              <a:gd name="connsiteX10" fmla="*/ 0 w 4208731"/>
              <a:gd name="connsiteY10" fmla="*/ 2022304 h 4686810"/>
              <a:gd name="connsiteX11" fmla="*/ 0 w 4208731"/>
              <a:gd name="connsiteY11" fmla="*/ 404470 h 4686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208731" h="4686810">
                <a:moveTo>
                  <a:pt x="0" y="404470"/>
                </a:moveTo>
                <a:cubicBezTo>
                  <a:pt x="0" y="181087"/>
                  <a:pt x="181087" y="0"/>
                  <a:pt x="404470" y="0"/>
                </a:cubicBezTo>
                <a:lnTo>
                  <a:pt x="3786530" y="0"/>
                </a:lnTo>
                <a:cubicBezTo>
                  <a:pt x="4009913" y="0"/>
                  <a:pt x="4191000" y="181087"/>
                  <a:pt x="4191000" y="404470"/>
                </a:cubicBezTo>
                <a:lnTo>
                  <a:pt x="4191000" y="2022304"/>
                </a:lnTo>
                <a:cubicBezTo>
                  <a:pt x="4197595" y="2562786"/>
                  <a:pt x="4195623" y="3229660"/>
                  <a:pt x="4189626" y="3647364"/>
                </a:cubicBezTo>
                <a:cubicBezTo>
                  <a:pt x="4183629" y="4065068"/>
                  <a:pt x="4321066" y="4394326"/>
                  <a:pt x="3936654" y="4528529"/>
                </a:cubicBezTo>
                <a:cubicBezTo>
                  <a:pt x="3615703" y="4717486"/>
                  <a:pt x="2396789" y="4786952"/>
                  <a:pt x="1924098" y="4452582"/>
                </a:cubicBezTo>
                <a:cubicBezTo>
                  <a:pt x="1451407" y="4118212"/>
                  <a:pt x="1646415" y="3036373"/>
                  <a:pt x="1482642" y="2699728"/>
                </a:cubicBezTo>
                <a:cubicBezTo>
                  <a:pt x="1318869" y="2363083"/>
                  <a:pt x="1154447" y="2588835"/>
                  <a:pt x="900516" y="2500952"/>
                </a:cubicBezTo>
                <a:cubicBezTo>
                  <a:pt x="646585" y="2413069"/>
                  <a:pt x="156910" y="2360344"/>
                  <a:pt x="0" y="2022304"/>
                </a:cubicBezTo>
                <a:lnTo>
                  <a:pt x="0" y="404470"/>
                </a:lnTo>
                <a:close/>
              </a:path>
            </a:pathLst>
          </a:custGeom>
          <a:solidFill>
            <a:schemeClr val="tx2">
              <a:lumMod val="40000"/>
              <a:lumOff val="60000"/>
              <a:alpha val="22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Elbow Connector 26"/>
          <p:cNvCxnSpPr>
            <a:stCxn id="13" idx="1"/>
            <a:endCxn id="14" idx="2"/>
          </p:cNvCxnSpPr>
          <p:nvPr/>
        </p:nvCxnSpPr>
        <p:spPr>
          <a:xfrm rot="10800000" flipH="1" flipV="1">
            <a:off x="457200" y="4293988"/>
            <a:ext cx="7419098" cy="1961692"/>
          </a:xfrm>
          <a:prstGeom prst="bentConnector4">
            <a:avLst>
              <a:gd name="adj1" fmla="val -3081"/>
              <a:gd name="adj2" fmla="val 111653"/>
            </a:avLst>
          </a:prstGeom>
          <a:ln w="254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047" l="6250" r="8984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2646" y="773182"/>
            <a:ext cx="711602" cy="711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smtClean="0"/>
              <a:t>Model-based Database Systems</a:t>
            </a:r>
            <a:endParaRPr lang="de-DE" dirty="0"/>
          </a:p>
        </p:txBody>
      </p:sp>
      <p:cxnSp>
        <p:nvCxnSpPr>
          <p:cNvPr id="6" name="Elbow Connector 5"/>
          <p:cNvCxnSpPr>
            <a:stCxn id="3075" idx="1"/>
            <a:endCxn id="7" idx="0"/>
          </p:cNvCxnSpPr>
          <p:nvPr/>
        </p:nvCxnSpPr>
        <p:spPr>
          <a:xfrm rot="10800000" flipV="1">
            <a:off x="4384028" y="1128982"/>
            <a:ext cx="1708619" cy="285885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619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Model Query Processor and Model Access/Storage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smtClean="0"/>
              <a:t>Model-based Database Systems</a:t>
            </a:r>
            <a:endParaRPr lang="de-DE" dirty="0"/>
          </a:p>
        </p:txBody>
      </p:sp>
      <p:sp>
        <p:nvSpPr>
          <p:cNvPr id="5" name="Rounded Rectangle 4"/>
          <p:cNvSpPr/>
          <p:nvPr/>
        </p:nvSpPr>
        <p:spPr>
          <a:xfrm>
            <a:off x="2819400" y="3145160"/>
            <a:ext cx="3863454" cy="33528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Model</a:t>
            </a:r>
          </a:p>
          <a:p>
            <a:pPr algn="ctr"/>
            <a:r>
              <a:rPr lang="en-US" dirty="0" smtClean="0"/>
              <a:t>Query Processor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7391400" y="3449960"/>
            <a:ext cx="1676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Model</a:t>
            </a:r>
          </a:p>
          <a:p>
            <a:pPr algn="ctr"/>
            <a:r>
              <a:rPr lang="en-US" dirty="0" smtClean="0"/>
              <a:t>Hierarchy Access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7391400" y="4821560"/>
            <a:ext cx="16764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</a:p>
          <a:p>
            <a:pPr algn="ctr"/>
            <a:r>
              <a:rPr lang="en-US" dirty="0" smtClean="0"/>
              <a:t>Model Access</a:t>
            </a:r>
            <a:endParaRPr lang="en-US" dirty="0"/>
          </a:p>
        </p:txBody>
      </p:sp>
      <p:cxnSp>
        <p:nvCxnSpPr>
          <p:cNvPr id="8" name="Elbow Connector 7"/>
          <p:cNvCxnSpPr>
            <a:stCxn id="5" idx="3"/>
            <a:endCxn id="6" idx="1"/>
          </p:cNvCxnSpPr>
          <p:nvPr/>
        </p:nvCxnSpPr>
        <p:spPr>
          <a:xfrm flipV="1">
            <a:off x="6682854" y="3907160"/>
            <a:ext cx="708546" cy="914400"/>
          </a:xfrm>
          <a:prstGeom prst="bentConnector3">
            <a:avLst/>
          </a:prstGeom>
          <a:ln w="25400">
            <a:solidFill>
              <a:srgbClr val="0B2A5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5" idx="3"/>
            <a:endCxn id="7" idx="1"/>
          </p:cNvCxnSpPr>
          <p:nvPr/>
        </p:nvCxnSpPr>
        <p:spPr>
          <a:xfrm>
            <a:off x="6682854" y="4821560"/>
            <a:ext cx="708546" cy="457200"/>
          </a:xfrm>
          <a:prstGeom prst="bentConnector3">
            <a:avLst/>
          </a:prstGeom>
          <a:ln w="25400">
            <a:solidFill>
              <a:srgbClr val="0B2A5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3429000" y="3983360"/>
            <a:ext cx="2796654" cy="609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Parser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3429000" y="4821560"/>
            <a:ext cx="2796654" cy="609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Optimizer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3429000" y="5659760"/>
            <a:ext cx="2796654" cy="609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Executor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228600" y="3068960"/>
            <a:ext cx="1828800" cy="685800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Action Selector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85014" y="4513216"/>
            <a:ext cx="1729854" cy="153108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Traditional Query Processor</a:t>
            </a:r>
          </a:p>
        </p:txBody>
      </p:sp>
      <p:cxnSp>
        <p:nvCxnSpPr>
          <p:cNvPr id="15" name="Elbow Connector 14"/>
          <p:cNvCxnSpPr>
            <a:endCxn id="5" idx="0"/>
          </p:cNvCxnSpPr>
          <p:nvPr/>
        </p:nvCxnSpPr>
        <p:spPr>
          <a:xfrm flipV="1">
            <a:off x="2057400" y="3145160"/>
            <a:ext cx="2693727" cy="266700"/>
          </a:xfrm>
          <a:prstGeom prst="bentConnector4">
            <a:avLst>
              <a:gd name="adj1" fmla="val 14144"/>
              <a:gd name="adj2" fmla="val 185714"/>
            </a:avLst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3" idx="2"/>
            <a:endCxn id="14" idx="0"/>
          </p:cNvCxnSpPr>
          <p:nvPr/>
        </p:nvCxnSpPr>
        <p:spPr>
          <a:xfrm>
            <a:off x="1143000" y="3754760"/>
            <a:ext cx="6941" cy="758456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026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Model Designer and Model Maintenance</a:t>
            </a:r>
          </a:p>
          <a:p>
            <a:pPr lvl="1"/>
            <a:r>
              <a:rPr lang="en-US" dirty="0" smtClean="0"/>
              <a:t>Offline </a:t>
            </a:r>
            <a:r>
              <a:rPr lang="en-US" dirty="0" err="1" smtClean="0"/>
              <a:t>Vs</a:t>
            </a:r>
            <a:r>
              <a:rPr lang="en-US" dirty="0" smtClean="0"/>
              <a:t> Online</a:t>
            </a:r>
          </a:p>
          <a:p>
            <a:pPr lvl="1"/>
            <a:r>
              <a:rPr lang="en-US" dirty="0" smtClean="0"/>
              <a:t>Adaptable</a:t>
            </a:r>
          </a:p>
          <a:p>
            <a:pPr lvl="1"/>
            <a:r>
              <a:rPr lang="en-US" dirty="0" smtClean="0"/>
              <a:t>Accounts for user feedbacks</a:t>
            </a:r>
          </a:p>
          <a:p>
            <a:pPr lvl="1"/>
            <a:r>
              <a:rPr lang="en-US" dirty="0" smtClean="0"/>
              <a:t>Dynamic updates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smtClean="0"/>
              <a:t>Model-based Database Systems</a:t>
            </a:r>
            <a:endParaRPr lang="de-DE" dirty="0"/>
          </a:p>
        </p:txBody>
      </p:sp>
      <p:sp>
        <p:nvSpPr>
          <p:cNvPr id="5" name="Rounded Rectangle 4"/>
          <p:cNvSpPr/>
          <p:nvPr/>
        </p:nvSpPr>
        <p:spPr>
          <a:xfrm>
            <a:off x="385376" y="3789040"/>
            <a:ext cx="1953904" cy="16002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Model Maintenance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911280" y="4233771"/>
            <a:ext cx="1981200" cy="13965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Model Designer</a:t>
            </a:r>
            <a:endParaRPr lang="en-US" dirty="0"/>
          </a:p>
        </p:txBody>
      </p:sp>
      <p:sp>
        <p:nvSpPr>
          <p:cNvPr id="7" name="Can 6"/>
          <p:cNvSpPr/>
          <p:nvPr/>
        </p:nvSpPr>
        <p:spPr>
          <a:xfrm>
            <a:off x="2567880" y="3914144"/>
            <a:ext cx="4038600" cy="1676400"/>
          </a:xfrm>
          <a:prstGeom prst="can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DB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872680" y="4474840"/>
            <a:ext cx="1371600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Storage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4853880" y="4474840"/>
            <a:ext cx="1371600" cy="9144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Model Storage</a:t>
            </a:r>
            <a:endParaRPr lang="en-US" dirty="0"/>
          </a:p>
        </p:txBody>
      </p:sp>
      <p:cxnSp>
        <p:nvCxnSpPr>
          <p:cNvPr id="10" name="Elbow Connector 9"/>
          <p:cNvCxnSpPr>
            <a:stCxn id="5" idx="2"/>
            <a:endCxn id="9" idx="2"/>
          </p:cNvCxnSpPr>
          <p:nvPr/>
        </p:nvCxnSpPr>
        <p:spPr>
          <a:xfrm rot="16200000" flipH="1">
            <a:off x="3451004" y="3300564"/>
            <a:ext cx="12700" cy="4177352"/>
          </a:xfrm>
          <a:prstGeom prst="bentConnector3">
            <a:avLst>
              <a:gd name="adj1" fmla="val 4379102"/>
            </a:avLst>
          </a:prstGeom>
          <a:ln w="25400">
            <a:solidFill>
              <a:srgbClr val="11448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6" idx="1"/>
            <a:endCxn id="9" idx="3"/>
          </p:cNvCxnSpPr>
          <p:nvPr/>
        </p:nvCxnSpPr>
        <p:spPr>
          <a:xfrm flipH="1">
            <a:off x="6225480" y="4932040"/>
            <a:ext cx="685800" cy="0"/>
          </a:xfrm>
          <a:prstGeom prst="straightConnector1">
            <a:avLst/>
          </a:prstGeom>
          <a:ln w="25400">
            <a:solidFill>
              <a:srgbClr val="11448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5" idx="1"/>
            <a:endCxn id="6" idx="2"/>
          </p:cNvCxnSpPr>
          <p:nvPr/>
        </p:nvCxnSpPr>
        <p:spPr>
          <a:xfrm rot="10800000" flipH="1" flipV="1">
            <a:off x="385376" y="4589139"/>
            <a:ext cx="7516504" cy="1041169"/>
          </a:xfrm>
          <a:prstGeom prst="bentConnector4">
            <a:avLst>
              <a:gd name="adj1" fmla="val -1770"/>
              <a:gd name="adj2" fmla="val 142929"/>
            </a:avLst>
          </a:prstGeom>
          <a:ln w="25400">
            <a:solidFill>
              <a:srgbClr val="11448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413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Storage/Access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Hierarchical model storage and access</a:t>
            </a:r>
          </a:p>
          <a:p>
            <a:pPr lvl="1"/>
            <a:r>
              <a:rPr lang="en-US" dirty="0" smtClean="0"/>
              <a:t>Time dimension</a:t>
            </a:r>
          </a:p>
          <a:p>
            <a:pPr lvl="1"/>
            <a:r>
              <a:rPr lang="en-US" dirty="0" smtClean="0"/>
              <a:t>Other dimensions </a:t>
            </a:r>
          </a:p>
          <a:p>
            <a:pPr lvl="2"/>
            <a:r>
              <a:rPr lang="en-US" dirty="0" smtClean="0"/>
              <a:t>Geographic levels, branches, customers </a:t>
            </a:r>
            <a:r>
              <a:rPr lang="en-US" dirty="0" err="1" smtClean="0"/>
              <a:t>etc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smtClean="0"/>
              <a:t>Model-based Database Systems</a:t>
            </a:r>
            <a:endParaRPr lang="de-DE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137042382"/>
              </p:ext>
            </p:extLst>
          </p:nvPr>
        </p:nvGraphicFramePr>
        <p:xfrm>
          <a:off x="179512" y="242088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927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smtClean="0"/>
              <a:t>Modeling Time Series Data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Exponential Smoothing</a:t>
            </a:r>
          </a:p>
          <a:p>
            <a:pPr lvl="1"/>
            <a:r>
              <a:rPr lang="en-US" dirty="0" smtClean="0"/>
              <a:t>Holt-Winters model</a:t>
            </a:r>
          </a:p>
          <a:p>
            <a:pPr lvl="2"/>
            <a:r>
              <a:rPr lang="en-US" dirty="0" smtClean="0"/>
              <a:t>Works with good seasonality</a:t>
            </a:r>
          </a:p>
          <a:p>
            <a:pPr marL="10800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 smtClean="0"/>
              <a:t>Model-based Database Systems</a:t>
            </a:r>
            <a:endParaRPr lang="de-DE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1187624" y="1556792"/>
            <a:ext cx="0" cy="30243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899592" y="4365104"/>
            <a:ext cx="74888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reeform 14"/>
          <p:cNvSpPr/>
          <p:nvPr/>
        </p:nvSpPr>
        <p:spPr>
          <a:xfrm>
            <a:off x="1436914" y="1959415"/>
            <a:ext cx="4512624" cy="2161323"/>
          </a:xfrm>
          <a:custGeom>
            <a:avLst/>
            <a:gdLst>
              <a:gd name="connsiteX0" fmla="*/ 0 w 4512624"/>
              <a:gd name="connsiteY0" fmla="*/ 2161323 h 2161323"/>
              <a:gd name="connsiteX1" fmla="*/ 225631 w 4512624"/>
              <a:gd name="connsiteY1" fmla="*/ 1389427 h 2161323"/>
              <a:gd name="connsiteX2" fmla="*/ 950026 w 4512624"/>
              <a:gd name="connsiteY2" fmla="*/ 2018819 h 2161323"/>
              <a:gd name="connsiteX3" fmla="*/ 1045029 w 4512624"/>
              <a:gd name="connsiteY3" fmla="*/ 451276 h 2161323"/>
              <a:gd name="connsiteX4" fmla="*/ 2078182 w 4512624"/>
              <a:gd name="connsiteY4" fmla="*/ 1983193 h 2161323"/>
              <a:gd name="connsiteX5" fmla="*/ 2660073 w 4512624"/>
              <a:gd name="connsiteY5" fmla="*/ 1033167 h 2161323"/>
              <a:gd name="connsiteX6" fmla="*/ 2980707 w 4512624"/>
              <a:gd name="connsiteY6" fmla="*/ 2018819 h 2161323"/>
              <a:gd name="connsiteX7" fmla="*/ 3253839 w 4512624"/>
              <a:gd name="connsiteY7" fmla="*/ 1128169 h 2161323"/>
              <a:gd name="connsiteX8" fmla="*/ 3705102 w 4512624"/>
              <a:gd name="connsiteY8" fmla="*/ 1852564 h 2161323"/>
              <a:gd name="connsiteX9" fmla="*/ 4013860 w 4512624"/>
              <a:gd name="connsiteY9" fmla="*/ 14 h 2161323"/>
              <a:gd name="connsiteX10" fmla="*/ 4500748 w 4512624"/>
              <a:gd name="connsiteY10" fmla="*/ 1816938 h 2161323"/>
              <a:gd name="connsiteX11" fmla="*/ 4500748 w 4512624"/>
              <a:gd name="connsiteY11" fmla="*/ 1816938 h 2161323"/>
              <a:gd name="connsiteX12" fmla="*/ 4512624 w 4512624"/>
              <a:gd name="connsiteY12" fmla="*/ 1793188 h 2161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12624" h="2161323">
                <a:moveTo>
                  <a:pt x="0" y="2161323"/>
                </a:moveTo>
                <a:cubicBezTo>
                  <a:pt x="33646" y="1787250"/>
                  <a:pt x="67293" y="1413178"/>
                  <a:pt x="225631" y="1389427"/>
                </a:cubicBezTo>
                <a:cubicBezTo>
                  <a:pt x="383969" y="1365676"/>
                  <a:pt x="813460" y="2175177"/>
                  <a:pt x="950026" y="2018819"/>
                </a:cubicBezTo>
                <a:cubicBezTo>
                  <a:pt x="1086592" y="1862461"/>
                  <a:pt x="857003" y="457214"/>
                  <a:pt x="1045029" y="451276"/>
                </a:cubicBezTo>
                <a:cubicBezTo>
                  <a:pt x="1233055" y="445338"/>
                  <a:pt x="1809008" y="1886211"/>
                  <a:pt x="2078182" y="1983193"/>
                </a:cubicBezTo>
                <a:cubicBezTo>
                  <a:pt x="2347356" y="2080175"/>
                  <a:pt x="2509652" y="1027229"/>
                  <a:pt x="2660073" y="1033167"/>
                </a:cubicBezTo>
                <a:cubicBezTo>
                  <a:pt x="2810494" y="1039105"/>
                  <a:pt x="2881746" y="2002985"/>
                  <a:pt x="2980707" y="2018819"/>
                </a:cubicBezTo>
                <a:cubicBezTo>
                  <a:pt x="3079668" y="2034653"/>
                  <a:pt x="3133106" y="1155878"/>
                  <a:pt x="3253839" y="1128169"/>
                </a:cubicBezTo>
                <a:cubicBezTo>
                  <a:pt x="3374572" y="1100460"/>
                  <a:pt x="3578432" y="2040590"/>
                  <a:pt x="3705102" y="1852564"/>
                </a:cubicBezTo>
                <a:cubicBezTo>
                  <a:pt x="3831772" y="1664538"/>
                  <a:pt x="3881252" y="5952"/>
                  <a:pt x="4013860" y="14"/>
                </a:cubicBezTo>
                <a:cubicBezTo>
                  <a:pt x="4146468" y="-5924"/>
                  <a:pt x="4500748" y="1816938"/>
                  <a:pt x="4500748" y="1816938"/>
                </a:cubicBezTo>
                <a:lnTo>
                  <a:pt x="4500748" y="1816938"/>
                </a:lnTo>
                <a:lnTo>
                  <a:pt x="4512624" y="1793188"/>
                </a:lnTo>
              </a:path>
            </a:pathLst>
          </a:cu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5937662" y="2576945"/>
            <a:ext cx="1401289" cy="1175658"/>
          </a:xfrm>
          <a:custGeom>
            <a:avLst/>
            <a:gdLst>
              <a:gd name="connsiteX0" fmla="*/ 0 w 1401289"/>
              <a:gd name="connsiteY0" fmla="*/ 1175658 h 1175658"/>
              <a:gd name="connsiteX1" fmla="*/ 296883 w 1401289"/>
              <a:gd name="connsiteY1" fmla="*/ 760021 h 1175658"/>
              <a:gd name="connsiteX2" fmla="*/ 902525 w 1401289"/>
              <a:gd name="connsiteY2" fmla="*/ 1021278 h 1175658"/>
              <a:gd name="connsiteX3" fmla="*/ 1401289 w 1401289"/>
              <a:gd name="connsiteY3" fmla="*/ 0 h 1175658"/>
              <a:gd name="connsiteX4" fmla="*/ 1401289 w 1401289"/>
              <a:gd name="connsiteY4" fmla="*/ 0 h 11756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01289" h="1175658">
                <a:moveTo>
                  <a:pt x="0" y="1175658"/>
                </a:moveTo>
                <a:cubicBezTo>
                  <a:pt x="73231" y="980704"/>
                  <a:pt x="146462" y="785751"/>
                  <a:pt x="296883" y="760021"/>
                </a:cubicBezTo>
                <a:cubicBezTo>
                  <a:pt x="447304" y="734291"/>
                  <a:pt x="718457" y="1147948"/>
                  <a:pt x="902525" y="1021278"/>
                </a:cubicBezTo>
                <a:cubicBezTo>
                  <a:pt x="1086593" y="894608"/>
                  <a:pt x="1401289" y="0"/>
                  <a:pt x="1401289" y="0"/>
                </a:cubicBezTo>
                <a:lnTo>
                  <a:pt x="1401289" y="0"/>
                </a:ln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1436914" y="1772816"/>
            <a:ext cx="0" cy="3024336"/>
          </a:xfrm>
          <a:prstGeom prst="line">
            <a:avLst/>
          </a:prstGeom>
          <a:ln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5937662" y="1772816"/>
            <a:ext cx="0" cy="3024336"/>
          </a:xfrm>
          <a:prstGeom prst="line">
            <a:avLst/>
          </a:prstGeom>
          <a:ln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7338951" y="1772816"/>
            <a:ext cx="0" cy="3024336"/>
          </a:xfrm>
          <a:prstGeom prst="line">
            <a:avLst/>
          </a:prstGeom>
          <a:ln>
            <a:solidFill>
              <a:srgbClr val="0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108799" y="4365104"/>
            <a:ext cx="4956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555555"/>
                </a:solidFill>
              </a:rPr>
              <a:t>Time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8890" y="1556792"/>
            <a:ext cx="5287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555555"/>
                </a:solidFill>
              </a:rPr>
              <a:t>Value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429467" y="4520153"/>
            <a:ext cx="10231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555555"/>
                </a:solidFill>
              </a:rPr>
              <a:t>Training Time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012160" y="4520152"/>
            <a:ext cx="12701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555555"/>
                </a:solidFill>
              </a:rPr>
              <a:t>Forecast Window</a:t>
            </a:r>
          </a:p>
        </p:txBody>
      </p:sp>
    </p:spTree>
    <p:extLst>
      <p:ext uri="{BB962C8B-B14F-4D97-AF65-F5344CB8AC3E}">
        <p14:creationId xmlns:p14="http://schemas.microsoft.com/office/powerpoint/2010/main" val="2353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olien-DBTG-V2">
  <a:themeElements>
    <a:clrScheme name="db">
      <a:dk1>
        <a:srgbClr val="555555"/>
      </a:dk1>
      <a:lt1>
        <a:sysClr val="window" lastClr="FFFFFF"/>
      </a:lt1>
      <a:dk2>
        <a:srgbClr val="555555"/>
      </a:dk2>
      <a:lt2>
        <a:srgbClr val="FFFFFF"/>
      </a:lt2>
      <a:accent1>
        <a:srgbClr val="AAF100"/>
      </a:accent1>
      <a:accent2>
        <a:srgbClr val="74A201"/>
      </a:accent2>
      <a:accent3>
        <a:srgbClr val="C0504D"/>
      </a:accent3>
      <a:accent4>
        <a:srgbClr val="8064A2"/>
      </a:accent4>
      <a:accent5>
        <a:srgbClr val="4BACC6"/>
      </a:accent5>
      <a:accent6>
        <a:srgbClr val="F79646"/>
      </a:accent6>
      <a:hlink>
        <a:srgbClr val="548DD4"/>
      </a:hlink>
      <a:folHlink>
        <a:srgbClr val="548DD4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15875">
          <a:noFill/>
        </a:ln>
      </a:spPr>
      <a:bodyPr rtlCol="0" anchor="ctr"/>
      <a:lstStyle>
        <a:defPPr algn="ctr">
          <a:defRPr dirty="0">
            <a:noFill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r">
          <a:defRPr sz="1200" dirty="0" smtClean="0">
            <a:solidFill>
              <a:srgbClr val="555555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DBpedia-Titel">
  <a:themeElements>
    <a:clrScheme name="dbpedia">
      <a:dk1>
        <a:srgbClr val="555555"/>
      </a:dk1>
      <a:lt1>
        <a:sysClr val="window" lastClr="FFFFFF"/>
      </a:lt1>
      <a:dk2>
        <a:srgbClr val="555555"/>
      </a:dk2>
      <a:lt2>
        <a:srgbClr val="FFFFFF"/>
      </a:lt2>
      <a:accent1>
        <a:srgbClr val="B2E928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548DD4"/>
      </a:hlink>
      <a:folHlink>
        <a:srgbClr val="548DD4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15875">
          <a:noFill/>
        </a:ln>
      </a:spPr>
      <a:bodyPr rtlCol="0" anchor="ctr"/>
      <a:lstStyle>
        <a:defPPr algn="ctr">
          <a:defRPr dirty="0">
            <a:noFill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BTG-Template">
    <a:dk1>
      <a:srgbClr val="0B2A51"/>
    </a:dk1>
    <a:lt1>
      <a:sysClr val="window" lastClr="FFFFFF"/>
    </a:lt1>
    <a:dk2>
      <a:srgbClr val="0B2A51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548DD4"/>
    </a:hlink>
    <a:folHlink>
      <a:srgbClr val="548DD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Folien-DBTG-V2</Template>
  <TotalTime>1418</TotalTime>
  <Words>650</Words>
  <Application>Microsoft Office PowerPoint</Application>
  <PresentationFormat>On-screen Show (4:3)</PresentationFormat>
  <Paragraphs>302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Folien-DBTG-V2</vt:lpstr>
      <vt:lpstr>DBpedia-Titel</vt:lpstr>
      <vt:lpstr>Model-based Database Systems</vt:lpstr>
      <vt:lpstr>Introduction</vt:lpstr>
      <vt:lpstr>Motivation</vt:lpstr>
      <vt:lpstr>Objectives</vt:lpstr>
      <vt:lpstr>Conceptual View of the System</vt:lpstr>
      <vt:lpstr>Components </vt:lpstr>
      <vt:lpstr>Components</vt:lpstr>
      <vt:lpstr>Model Storage/Access</vt:lpstr>
      <vt:lpstr>Current Experiments</vt:lpstr>
      <vt:lpstr>Current Experiments</vt:lpstr>
      <vt:lpstr>Current Experiments</vt:lpstr>
      <vt:lpstr>Mixed Approach</vt:lpstr>
      <vt:lpstr>Results</vt:lpstr>
      <vt:lpstr>Results</vt:lpstr>
      <vt:lpstr>Related Works</vt:lpstr>
      <vt:lpstr>Related Works</vt:lpstr>
      <vt:lpstr>Model-based Database Systems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SIS: Self-Adjusting Imputation System for   “Big” Market Research Data</dc:title>
  <dc:creator>claudio.hartmann@tu-dresden.de</dc:creator>
  <cp:lastModifiedBy>XIKE XIE</cp:lastModifiedBy>
  <cp:revision>596</cp:revision>
  <dcterms:created xsi:type="dcterms:W3CDTF">2013-02-25T08:40:41Z</dcterms:created>
  <dcterms:modified xsi:type="dcterms:W3CDTF">2014-05-02T13:37:56Z</dcterms:modified>
</cp:coreProperties>
</file>